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2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  <p:sldMasterId id="2147483771" r:id="rId2"/>
    <p:sldMasterId id="2147483783" r:id="rId3"/>
    <p:sldMasterId id="2147483795" r:id="rId4"/>
    <p:sldMasterId id="2147483807" r:id="rId5"/>
    <p:sldMasterId id="2147483820" r:id="rId6"/>
    <p:sldMasterId id="2147483844" r:id="rId7"/>
    <p:sldMasterId id="2147483856" r:id="rId8"/>
    <p:sldMasterId id="2147483868" r:id="rId9"/>
    <p:sldMasterId id="2147483880" r:id="rId10"/>
    <p:sldMasterId id="2147483892" r:id="rId11"/>
    <p:sldMasterId id="2147483906" r:id="rId12"/>
    <p:sldMasterId id="2147483918" r:id="rId13"/>
  </p:sldMasterIdLst>
  <p:notesMasterIdLst>
    <p:notesMasterId r:id="rId106"/>
  </p:notesMasterIdLst>
  <p:sldIdLst>
    <p:sldId id="256" r:id="rId14"/>
    <p:sldId id="690" r:id="rId15"/>
    <p:sldId id="691" r:id="rId16"/>
    <p:sldId id="692" r:id="rId17"/>
    <p:sldId id="330" r:id="rId18"/>
    <p:sldId id="347" r:id="rId19"/>
    <p:sldId id="426" r:id="rId20"/>
    <p:sldId id="427" r:id="rId21"/>
    <p:sldId id="428" r:id="rId22"/>
    <p:sldId id="430" r:id="rId23"/>
    <p:sldId id="367" r:id="rId24"/>
    <p:sldId id="431" r:id="rId25"/>
    <p:sldId id="432" r:id="rId26"/>
    <p:sldId id="378" r:id="rId27"/>
    <p:sldId id="381" r:id="rId28"/>
    <p:sldId id="333" r:id="rId29"/>
    <p:sldId id="276" r:id="rId30"/>
    <p:sldId id="277" r:id="rId31"/>
    <p:sldId id="278" r:id="rId32"/>
    <p:sldId id="434" r:id="rId33"/>
    <p:sldId id="279" r:id="rId34"/>
    <p:sldId id="402" r:id="rId35"/>
    <p:sldId id="476" r:id="rId36"/>
    <p:sldId id="280" r:id="rId37"/>
    <p:sldId id="420" r:id="rId38"/>
    <p:sldId id="281" r:id="rId39"/>
    <p:sldId id="404" r:id="rId40"/>
    <p:sldId id="282" r:id="rId41"/>
    <p:sldId id="283" r:id="rId42"/>
    <p:sldId id="435" r:id="rId43"/>
    <p:sldId id="421" r:id="rId44"/>
    <p:sldId id="436" r:id="rId45"/>
    <p:sldId id="284" r:id="rId46"/>
    <p:sldId id="285" r:id="rId47"/>
    <p:sldId id="286" r:id="rId48"/>
    <p:sldId id="403" r:id="rId49"/>
    <p:sldId id="405" r:id="rId50"/>
    <p:sldId id="287" r:id="rId51"/>
    <p:sldId id="423" r:id="rId52"/>
    <p:sldId id="437" r:id="rId53"/>
    <p:sldId id="408" r:id="rId54"/>
    <p:sldId id="288" r:id="rId55"/>
    <p:sldId id="289" r:id="rId56"/>
    <p:sldId id="290" r:id="rId57"/>
    <p:sldId id="291" r:id="rId58"/>
    <p:sldId id="409" r:id="rId59"/>
    <p:sldId id="424" r:id="rId60"/>
    <p:sldId id="425" r:id="rId61"/>
    <p:sldId id="292" r:id="rId62"/>
    <p:sldId id="410" r:id="rId63"/>
    <p:sldId id="293" r:id="rId64"/>
    <p:sldId id="442" r:id="rId65"/>
    <p:sldId id="443" r:id="rId66"/>
    <p:sldId id="444" r:id="rId67"/>
    <p:sldId id="445" r:id="rId68"/>
    <p:sldId id="446" r:id="rId69"/>
    <p:sldId id="447" r:id="rId70"/>
    <p:sldId id="473" r:id="rId71"/>
    <p:sldId id="448" r:id="rId72"/>
    <p:sldId id="449" r:id="rId73"/>
    <p:sldId id="450" r:id="rId74"/>
    <p:sldId id="451" r:id="rId75"/>
    <p:sldId id="693" r:id="rId76"/>
    <p:sldId id="452" r:id="rId77"/>
    <p:sldId id="453" r:id="rId78"/>
    <p:sldId id="454" r:id="rId79"/>
    <p:sldId id="455" r:id="rId80"/>
    <p:sldId id="456" r:id="rId81"/>
    <p:sldId id="457" r:id="rId82"/>
    <p:sldId id="470" r:id="rId83"/>
    <p:sldId id="471" r:id="rId84"/>
    <p:sldId id="472" r:id="rId85"/>
    <p:sldId id="474" r:id="rId86"/>
    <p:sldId id="475" r:id="rId87"/>
    <p:sldId id="458" r:id="rId88"/>
    <p:sldId id="459" r:id="rId89"/>
    <p:sldId id="460" r:id="rId90"/>
    <p:sldId id="461" r:id="rId91"/>
    <p:sldId id="462" r:id="rId92"/>
    <p:sldId id="463" r:id="rId93"/>
    <p:sldId id="464" r:id="rId94"/>
    <p:sldId id="465" r:id="rId95"/>
    <p:sldId id="466" r:id="rId96"/>
    <p:sldId id="467" r:id="rId97"/>
    <p:sldId id="468" r:id="rId98"/>
    <p:sldId id="419" r:id="rId99"/>
    <p:sldId id="441" r:id="rId100"/>
    <p:sldId id="304" r:id="rId101"/>
    <p:sldId id="306" r:id="rId102"/>
    <p:sldId id="305" r:id="rId103"/>
    <p:sldId id="307" r:id="rId104"/>
    <p:sldId id="433" r:id="rId1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B8FB95-F89A-114B-B6EA-E5B80DD1EB74}">
          <p14:sldIdLst>
            <p14:sldId id="256"/>
            <p14:sldId id="690"/>
            <p14:sldId id="691"/>
            <p14:sldId id="692"/>
            <p14:sldId id="330"/>
            <p14:sldId id="347"/>
            <p14:sldId id="426"/>
            <p14:sldId id="427"/>
            <p14:sldId id="428"/>
            <p14:sldId id="430"/>
            <p14:sldId id="367"/>
            <p14:sldId id="431"/>
            <p14:sldId id="432"/>
            <p14:sldId id="378"/>
            <p14:sldId id="381"/>
          </p14:sldIdLst>
        </p14:section>
        <p14:section name="prepareData" id="{506D08FE-5B2B-DD4A-A04B-C07B0D0ADFD1}">
          <p14:sldIdLst>
            <p14:sldId id="333"/>
            <p14:sldId id="276"/>
            <p14:sldId id="277"/>
            <p14:sldId id="278"/>
            <p14:sldId id="434"/>
            <p14:sldId id="279"/>
            <p14:sldId id="402"/>
            <p14:sldId id="476"/>
            <p14:sldId id="280"/>
            <p14:sldId id="420"/>
            <p14:sldId id="281"/>
          </p14:sldIdLst>
        </p14:section>
        <p14:section name="sinVar_cat" id="{A7534D9E-A0BC-D443-9F46-698E64A160C2}">
          <p14:sldIdLst>
            <p14:sldId id="404"/>
            <p14:sldId id="282"/>
            <p14:sldId id="283"/>
            <p14:sldId id="435"/>
            <p14:sldId id="421"/>
            <p14:sldId id="436"/>
            <p14:sldId id="284"/>
            <p14:sldId id="285"/>
            <p14:sldId id="286"/>
            <p14:sldId id="403"/>
          </p14:sldIdLst>
        </p14:section>
        <p14:section name="sinVar_num" id="{B5BD3198-8FA3-BB4D-9F36-CBD399E9332D}">
          <p14:sldIdLst>
            <p14:sldId id="405"/>
            <p14:sldId id="287"/>
            <p14:sldId id="423"/>
            <p14:sldId id="437"/>
            <p14:sldId id="408"/>
            <p14:sldId id="288"/>
            <p14:sldId id="289"/>
            <p14:sldId id="290"/>
            <p14:sldId id="291"/>
            <p14:sldId id="409"/>
            <p14:sldId id="424"/>
            <p14:sldId id="425"/>
            <p14:sldId id="292"/>
            <p14:sldId id="410"/>
          </p14:sldIdLst>
        </p14:section>
        <p14:section name="manyVar" id="{E4382142-1907-4440-9DBE-B52B9A29C189}">
          <p14:sldIdLst>
            <p14:sldId id="293"/>
            <p14:sldId id="442"/>
            <p14:sldId id="443"/>
            <p14:sldId id="444"/>
            <p14:sldId id="445"/>
            <p14:sldId id="446"/>
            <p14:sldId id="447"/>
            <p14:sldId id="473"/>
            <p14:sldId id="448"/>
            <p14:sldId id="449"/>
            <p14:sldId id="450"/>
            <p14:sldId id="451"/>
            <p14:sldId id="693"/>
            <p14:sldId id="452"/>
            <p14:sldId id="453"/>
            <p14:sldId id="454"/>
            <p14:sldId id="455"/>
            <p14:sldId id="456"/>
          </p14:sldIdLst>
        </p14:section>
        <p14:section name="manyVar-KNN" id="{9FF60961-6F2C-124A-8056-810D91C53CAB}">
          <p14:sldIdLst>
            <p14:sldId id="457"/>
            <p14:sldId id="470"/>
            <p14:sldId id="471"/>
            <p14:sldId id="472"/>
            <p14:sldId id="474"/>
            <p14:sldId id="475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19"/>
            <p14:sldId id="441"/>
            <p14:sldId id="304"/>
            <p14:sldId id="306"/>
            <p14:sldId id="305"/>
            <p14:sldId id="307"/>
            <p14:sldId id="4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192"/>
  </p:normalViewPr>
  <p:slideViewPr>
    <p:cSldViewPr snapToGrid="0" snapToObjects="1">
      <p:cViewPr varScale="1">
        <p:scale>
          <a:sx n="198" d="100"/>
          <a:sy n="198" d="100"/>
        </p:scale>
        <p:origin x="42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16" Type="http://schemas.openxmlformats.org/officeDocument/2006/relationships/slide" Target="slides/slide3.xml"/><Relationship Id="rId107" Type="http://schemas.openxmlformats.org/officeDocument/2006/relationships/presProps" Target="presProps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08" Type="http://schemas.openxmlformats.org/officeDocument/2006/relationships/viewProps" Target="viewProps.xml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theme" Target="theme/theme1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tableStyles" Target="tableStyles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39F02C1-510D-42B0-8DB0-FD1531B4C1E0}"/>
    <pc:docChg chg="modSld">
      <pc:chgData name="" userId="" providerId="" clId="Web-{D39F02C1-510D-42B0-8DB0-FD1531B4C1E0}" dt="2019-06-14T02:58:05.802" v="2"/>
      <pc:docMkLst>
        <pc:docMk/>
      </pc:docMkLst>
      <pc:sldChg chg="addSp">
        <pc:chgData name="" userId="" providerId="" clId="Web-{D39F02C1-510D-42B0-8DB0-FD1531B4C1E0}" dt="2019-06-14T02:44:00.675" v="0"/>
        <pc:sldMkLst>
          <pc:docMk/>
          <pc:sldMk cId="1861095504" sldId="466"/>
        </pc:sldMkLst>
        <pc:spChg chg="add">
          <ac:chgData name="" userId="" providerId="" clId="Web-{D39F02C1-510D-42B0-8DB0-FD1531B4C1E0}" dt="2019-06-14T02:44:00.675" v="0"/>
          <ac:spMkLst>
            <pc:docMk/>
            <pc:sldMk cId="1861095504" sldId="466"/>
            <ac:spMk id="5" creationId="{B4B6AA08-5C85-4741-BEEE-742C950841FF}"/>
          </ac:spMkLst>
        </pc:spChg>
      </pc:sldChg>
      <pc:sldChg chg="addSp">
        <pc:chgData name="" userId="" providerId="" clId="Web-{D39F02C1-510D-42B0-8DB0-FD1531B4C1E0}" dt="2019-06-14T02:44:12.144" v="1"/>
        <pc:sldMkLst>
          <pc:docMk/>
          <pc:sldMk cId="1332817173" sldId="467"/>
        </pc:sldMkLst>
        <pc:spChg chg="add">
          <ac:chgData name="" userId="" providerId="" clId="Web-{D39F02C1-510D-42B0-8DB0-FD1531B4C1E0}" dt="2019-06-14T02:44:12.144" v="1"/>
          <ac:spMkLst>
            <pc:docMk/>
            <pc:sldMk cId="1332817173" sldId="467"/>
            <ac:spMk id="5" creationId="{B15B70F2-0BE7-4A22-B949-3BF61E55BBD4}"/>
          </ac:spMkLst>
        </pc:spChg>
      </pc:sldChg>
      <pc:sldChg chg="addSp">
        <pc:chgData name="" userId="" providerId="" clId="Web-{D39F02C1-510D-42B0-8DB0-FD1531B4C1E0}" dt="2019-06-14T02:58:05.802" v="2"/>
        <pc:sldMkLst>
          <pc:docMk/>
          <pc:sldMk cId="256304754" sldId="468"/>
        </pc:sldMkLst>
        <pc:spChg chg="add">
          <ac:chgData name="" userId="" providerId="" clId="Web-{D39F02C1-510D-42B0-8DB0-FD1531B4C1E0}" dt="2019-06-14T02:58:05.802" v="2"/>
          <ac:spMkLst>
            <pc:docMk/>
            <pc:sldMk cId="256304754" sldId="468"/>
            <ac:spMk id="5" creationId="{F2A46FF4-9E80-4281-A81C-DED4A09CA5EF}"/>
          </ac:spMkLst>
        </pc:spChg>
      </pc:sldChg>
    </pc:docChg>
  </pc:docChgLst>
  <pc:docChgLst>
    <pc:chgData clId="Web-{2D9E34D7-96EE-4953-ACA3-0B8155C74C7C}"/>
    <pc:docChg chg="modSld">
      <pc:chgData name="" userId="" providerId="" clId="Web-{2D9E34D7-96EE-4953-ACA3-0B8155C74C7C}" dt="2019-06-14T03:25:30.261" v="8"/>
      <pc:docMkLst>
        <pc:docMk/>
      </pc:docMkLst>
      <pc:sldChg chg="addSp">
        <pc:chgData name="" userId="" providerId="" clId="Web-{2D9E34D7-96EE-4953-ACA3-0B8155C74C7C}" dt="2019-06-14T03:25:05.042" v="5"/>
        <pc:sldMkLst>
          <pc:docMk/>
          <pc:sldMk cId="254340971" sldId="304"/>
        </pc:sldMkLst>
        <pc:spChg chg="add">
          <ac:chgData name="" userId="" providerId="" clId="Web-{2D9E34D7-96EE-4953-ACA3-0B8155C74C7C}" dt="2019-06-14T03:25:05.042" v="5"/>
          <ac:spMkLst>
            <pc:docMk/>
            <pc:sldMk cId="254340971" sldId="304"/>
            <ac:spMk id="5" creationId="{486A9CBE-F84F-42F8-BFEA-9F12A834B44D}"/>
          </ac:spMkLst>
        </pc:spChg>
      </pc:sldChg>
      <pc:sldChg chg="addSp">
        <pc:chgData name="" userId="" providerId="" clId="Web-{2D9E34D7-96EE-4953-ACA3-0B8155C74C7C}" dt="2019-06-14T03:25:28.073" v="7"/>
        <pc:sldMkLst>
          <pc:docMk/>
          <pc:sldMk cId="213004899" sldId="305"/>
        </pc:sldMkLst>
        <pc:spChg chg="add">
          <ac:chgData name="" userId="" providerId="" clId="Web-{2D9E34D7-96EE-4953-ACA3-0B8155C74C7C}" dt="2019-06-14T03:25:28.073" v="7"/>
          <ac:spMkLst>
            <pc:docMk/>
            <pc:sldMk cId="213004899" sldId="305"/>
            <ac:spMk id="5" creationId="{94CA83D8-2DE5-4F80-A0A9-D51FB39C4640}"/>
          </ac:spMkLst>
        </pc:spChg>
      </pc:sldChg>
      <pc:sldChg chg="addSp">
        <pc:chgData name="" userId="" providerId="" clId="Web-{2D9E34D7-96EE-4953-ACA3-0B8155C74C7C}" dt="2019-06-14T03:25:13.104" v="6"/>
        <pc:sldMkLst>
          <pc:docMk/>
          <pc:sldMk cId="2036638102" sldId="306"/>
        </pc:sldMkLst>
        <pc:spChg chg="add">
          <ac:chgData name="" userId="" providerId="" clId="Web-{2D9E34D7-96EE-4953-ACA3-0B8155C74C7C}" dt="2019-06-14T03:25:13.104" v="6"/>
          <ac:spMkLst>
            <pc:docMk/>
            <pc:sldMk cId="2036638102" sldId="306"/>
            <ac:spMk id="5" creationId="{394EBE6E-A1AB-490B-9312-179ED372B78F}"/>
          </ac:spMkLst>
        </pc:spChg>
      </pc:sldChg>
      <pc:sldChg chg="addSp">
        <pc:chgData name="" userId="" providerId="" clId="Web-{2D9E34D7-96EE-4953-ACA3-0B8155C74C7C}" dt="2019-06-14T03:25:30.261" v="8"/>
        <pc:sldMkLst>
          <pc:docMk/>
          <pc:sldMk cId="331755494" sldId="307"/>
        </pc:sldMkLst>
        <pc:spChg chg="add">
          <ac:chgData name="" userId="" providerId="" clId="Web-{2D9E34D7-96EE-4953-ACA3-0B8155C74C7C}" dt="2019-06-14T03:25:30.261" v="8"/>
          <ac:spMkLst>
            <pc:docMk/>
            <pc:sldMk cId="331755494" sldId="307"/>
            <ac:spMk id="5" creationId="{878CE5F9-4D94-4A60-8485-E580BACE1241}"/>
          </ac:spMkLst>
        </pc:spChg>
      </pc:sldChg>
      <pc:sldChg chg="modSp">
        <pc:chgData name="" userId="" providerId="" clId="Web-{2D9E34D7-96EE-4953-ACA3-0B8155C74C7C}" dt="2019-06-14T03:24:36.213" v="4"/>
        <pc:sldMkLst>
          <pc:docMk/>
          <pc:sldMk cId="1138329922" sldId="441"/>
        </pc:sldMkLst>
        <pc:graphicFrameChg chg="mod modGraphic">
          <ac:chgData name="" userId="" providerId="" clId="Web-{2D9E34D7-96EE-4953-ACA3-0B8155C74C7C}" dt="2019-06-14T03:24:36.213" v="4"/>
          <ac:graphicFrameMkLst>
            <pc:docMk/>
            <pc:sldMk cId="1138329922" sldId="441"/>
            <ac:graphicFrameMk id="4" creationId="{00000000-0000-0000-0000-000000000000}"/>
          </ac:graphicFrameMkLst>
        </pc:graphicFrameChg>
      </pc:sldChg>
      <pc:sldChg chg="addSp">
        <pc:chgData name="" userId="" providerId="" clId="Web-{2D9E34D7-96EE-4953-ACA3-0B8155C74C7C}" dt="2019-06-14T03:23:26.213" v="0"/>
        <pc:sldMkLst>
          <pc:docMk/>
          <pc:sldMk cId="2009288243" sldId="469"/>
        </pc:sldMkLst>
        <pc:spChg chg="add">
          <ac:chgData name="" userId="" providerId="" clId="Web-{2D9E34D7-96EE-4953-ACA3-0B8155C74C7C}" dt="2019-06-14T03:23:26.213" v="0"/>
          <ac:spMkLst>
            <pc:docMk/>
            <pc:sldMk cId="2009288243" sldId="469"/>
            <ac:spMk id="5" creationId="{0B93636F-9504-407C-8178-15B7C5E52B2F}"/>
          </ac:spMkLst>
        </pc:spChg>
      </pc:sldChg>
    </pc:docChg>
  </pc:docChgLst>
  <pc:docChgLst>
    <pc:chgData clId="Web-{7882FD5B-6C18-4989-B4B4-19E9D72F36CF}"/>
    <pc:docChg chg="modSld">
      <pc:chgData name="" userId="" providerId="" clId="Web-{7882FD5B-6C18-4989-B4B4-19E9D72F36CF}" dt="2019-06-17T07:13:05.387" v="3" actId="20577"/>
      <pc:docMkLst>
        <pc:docMk/>
      </pc:docMkLst>
      <pc:sldChg chg="modSp">
        <pc:chgData name="" userId="" providerId="" clId="Web-{7882FD5B-6C18-4989-B4B4-19E9D72F36CF}" dt="2019-06-17T07:13:05.387" v="2" actId="20577"/>
        <pc:sldMkLst>
          <pc:docMk/>
          <pc:sldMk cId="1653889953" sldId="427"/>
        </pc:sldMkLst>
        <pc:spChg chg="mod">
          <ac:chgData name="" userId="" providerId="" clId="Web-{7882FD5B-6C18-4989-B4B4-19E9D72F36CF}" dt="2019-06-17T07:13:05.387" v="2" actId="20577"/>
          <ac:spMkLst>
            <pc:docMk/>
            <pc:sldMk cId="1653889953" sldId="427"/>
            <ac:spMk id="5" creationId="{00000000-0000-0000-0000-000000000000}"/>
          </ac:spMkLst>
        </pc:spChg>
      </pc:sldChg>
    </pc:docChg>
  </pc:docChgLst>
  <pc:docChgLst>
    <pc:chgData clId="Web-{40EC10CD-17D8-4483-838F-C28B72E39ABC}"/>
    <pc:docChg chg="addSld modSld modSection">
      <pc:chgData name="" userId="" providerId="" clId="Web-{40EC10CD-17D8-4483-838F-C28B72E39ABC}" dt="2019-06-14T02:25:06.391" v="222"/>
      <pc:docMkLst>
        <pc:docMk/>
      </pc:docMkLst>
      <pc:sldChg chg="addSp">
        <pc:chgData name="" userId="" providerId="" clId="Web-{40EC10CD-17D8-4483-838F-C28B72E39ABC}" dt="2019-06-14T02:03:19.121" v="91"/>
        <pc:sldMkLst>
          <pc:docMk/>
          <pc:sldMk cId="976927377" sldId="276"/>
        </pc:sldMkLst>
        <pc:spChg chg="add">
          <ac:chgData name="" userId="" providerId="" clId="Web-{40EC10CD-17D8-4483-838F-C28B72E39ABC}" dt="2019-06-14T02:03:19.121" v="91"/>
          <ac:spMkLst>
            <pc:docMk/>
            <pc:sldMk cId="976927377" sldId="276"/>
            <ac:spMk id="2" creationId="{A0643138-0592-4CA1-80EC-22C196ED4805}"/>
          </ac:spMkLst>
        </pc:spChg>
      </pc:sldChg>
      <pc:sldChg chg="addSp">
        <pc:chgData name="" userId="" providerId="" clId="Web-{40EC10CD-17D8-4483-838F-C28B72E39ABC}" dt="2019-06-14T02:05:16.403" v="92"/>
        <pc:sldMkLst>
          <pc:docMk/>
          <pc:sldMk cId="1183407489" sldId="277"/>
        </pc:sldMkLst>
        <pc:spChg chg="add">
          <ac:chgData name="" userId="" providerId="" clId="Web-{40EC10CD-17D8-4483-838F-C28B72E39ABC}" dt="2019-06-14T02:05:16.403" v="92"/>
          <ac:spMkLst>
            <pc:docMk/>
            <pc:sldMk cId="1183407489" sldId="277"/>
            <ac:spMk id="5" creationId="{4D2CEB21-E5E8-4ECD-829E-2A5C56840CAB}"/>
          </ac:spMkLst>
        </pc:spChg>
      </pc:sldChg>
      <pc:sldChg chg="addSp">
        <pc:chgData name="" userId="" providerId="" clId="Web-{40EC10CD-17D8-4483-838F-C28B72E39ABC}" dt="2019-06-14T02:05:18.028" v="93"/>
        <pc:sldMkLst>
          <pc:docMk/>
          <pc:sldMk cId="1234123413" sldId="278"/>
        </pc:sldMkLst>
        <pc:spChg chg="add">
          <ac:chgData name="" userId="" providerId="" clId="Web-{40EC10CD-17D8-4483-838F-C28B72E39ABC}" dt="2019-06-14T02:05:18.028" v="93"/>
          <ac:spMkLst>
            <pc:docMk/>
            <pc:sldMk cId="1234123413" sldId="278"/>
            <ac:spMk id="5" creationId="{9111C86F-1A14-449F-A985-5FC8EA6F787C}"/>
          </ac:spMkLst>
        </pc:spChg>
      </pc:sldChg>
      <pc:sldChg chg="addSp">
        <pc:chgData name="" userId="" providerId="" clId="Web-{40EC10CD-17D8-4483-838F-C28B72E39ABC}" dt="2019-06-14T02:05:21.934" v="95"/>
        <pc:sldMkLst>
          <pc:docMk/>
          <pc:sldMk cId="534490311" sldId="279"/>
        </pc:sldMkLst>
        <pc:spChg chg="add">
          <ac:chgData name="" userId="" providerId="" clId="Web-{40EC10CD-17D8-4483-838F-C28B72E39ABC}" dt="2019-06-14T02:05:21.934" v="95"/>
          <ac:spMkLst>
            <pc:docMk/>
            <pc:sldMk cId="534490311" sldId="279"/>
            <ac:spMk id="5" creationId="{30F663A4-C9F6-468E-A22D-591B63416FF0}"/>
          </ac:spMkLst>
        </pc:spChg>
      </pc:sldChg>
      <pc:sldChg chg="addSp">
        <pc:chgData name="" userId="" providerId="" clId="Web-{40EC10CD-17D8-4483-838F-C28B72E39ABC}" dt="2019-06-14T02:05:28.606" v="98"/>
        <pc:sldMkLst>
          <pc:docMk/>
          <pc:sldMk cId="1588036762" sldId="280"/>
        </pc:sldMkLst>
        <pc:spChg chg="add">
          <ac:chgData name="" userId="" providerId="" clId="Web-{40EC10CD-17D8-4483-838F-C28B72E39ABC}" dt="2019-06-14T02:05:28.606" v="98"/>
          <ac:spMkLst>
            <pc:docMk/>
            <pc:sldMk cId="1588036762" sldId="280"/>
            <ac:spMk id="5" creationId="{33B802A3-5DC3-4869-A6A8-4C967AC6CC7E}"/>
          </ac:spMkLst>
        </pc:spChg>
      </pc:sldChg>
      <pc:sldChg chg="addSp">
        <pc:chgData name="" userId="" providerId="" clId="Web-{40EC10CD-17D8-4483-838F-C28B72E39ABC}" dt="2019-06-14T02:05:31.981" v="100"/>
        <pc:sldMkLst>
          <pc:docMk/>
          <pc:sldMk cId="2015701522" sldId="281"/>
        </pc:sldMkLst>
        <pc:spChg chg="add">
          <ac:chgData name="" userId="" providerId="" clId="Web-{40EC10CD-17D8-4483-838F-C28B72E39ABC}" dt="2019-06-14T02:05:31.981" v="100"/>
          <ac:spMkLst>
            <pc:docMk/>
            <pc:sldMk cId="2015701522" sldId="281"/>
            <ac:spMk id="2" creationId="{27FE5129-7D7A-46BF-8015-569F4A87CB6E}"/>
          </ac:spMkLst>
        </pc:spChg>
      </pc:sldChg>
      <pc:sldChg chg="addSp">
        <pc:chgData name="" userId="" providerId="" clId="Web-{40EC10CD-17D8-4483-838F-C28B72E39ABC}" dt="2019-06-14T02:05:41.153" v="101"/>
        <pc:sldMkLst>
          <pc:docMk/>
          <pc:sldMk cId="392668263" sldId="283"/>
        </pc:sldMkLst>
        <pc:spChg chg="add">
          <ac:chgData name="" userId="" providerId="" clId="Web-{40EC10CD-17D8-4483-838F-C28B72E39ABC}" dt="2019-06-14T02:05:41.153" v="101"/>
          <ac:spMkLst>
            <pc:docMk/>
            <pc:sldMk cId="392668263" sldId="283"/>
            <ac:spMk id="5" creationId="{7808264B-9BF4-462B-87A2-ED26304BDF53}"/>
          </ac:spMkLst>
        </pc:spChg>
      </pc:sldChg>
      <pc:sldChg chg="addSp">
        <pc:chgData name="" userId="" providerId="" clId="Web-{40EC10CD-17D8-4483-838F-C28B72E39ABC}" dt="2019-06-14T02:05:48.700" v="105"/>
        <pc:sldMkLst>
          <pc:docMk/>
          <pc:sldMk cId="2044576466" sldId="284"/>
        </pc:sldMkLst>
        <pc:spChg chg="add">
          <ac:chgData name="" userId="" providerId="" clId="Web-{40EC10CD-17D8-4483-838F-C28B72E39ABC}" dt="2019-06-14T02:05:48.700" v="105"/>
          <ac:spMkLst>
            <pc:docMk/>
            <pc:sldMk cId="2044576466" sldId="284"/>
            <ac:spMk id="5" creationId="{27900DC1-F9CE-42F5-9A01-ACF1D367AA15}"/>
          </ac:spMkLst>
        </pc:spChg>
      </pc:sldChg>
      <pc:sldChg chg="addSp">
        <pc:chgData name="" userId="" providerId="" clId="Web-{40EC10CD-17D8-4483-838F-C28B72E39ABC}" dt="2019-06-14T02:05:51.121" v="106"/>
        <pc:sldMkLst>
          <pc:docMk/>
          <pc:sldMk cId="639681706" sldId="285"/>
        </pc:sldMkLst>
        <pc:spChg chg="add">
          <ac:chgData name="" userId="" providerId="" clId="Web-{40EC10CD-17D8-4483-838F-C28B72E39ABC}" dt="2019-06-14T02:05:51.121" v="106"/>
          <ac:spMkLst>
            <pc:docMk/>
            <pc:sldMk cId="639681706" sldId="285"/>
            <ac:spMk id="5" creationId="{E763AD13-28CC-4762-ACF1-9932628A2912}"/>
          </ac:spMkLst>
        </pc:spChg>
      </pc:sldChg>
      <pc:sldChg chg="addSp">
        <pc:chgData name="" userId="" providerId="" clId="Web-{40EC10CD-17D8-4483-838F-C28B72E39ABC}" dt="2019-06-14T02:05:53.028" v="107"/>
        <pc:sldMkLst>
          <pc:docMk/>
          <pc:sldMk cId="1643324137" sldId="286"/>
        </pc:sldMkLst>
        <pc:spChg chg="add">
          <ac:chgData name="" userId="" providerId="" clId="Web-{40EC10CD-17D8-4483-838F-C28B72E39ABC}" dt="2019-06-14T02:05:53.028" v="107"/>
          <ac:spMkLst>
            <pc:docMk/>
            <pc:sldMk cId="1643324137" sldId="286"/>
            <ac:spMk id="5" creationId="{2B18ABA1-B467-45F1-8CCD-8B32936142BE}"/>
          </ac:spMkLst>
        </pc:spChg>
      </pc:sldChg>
      <pc:sldChg chg="addSp">
        <pc:chgData name="" userId="" providerId="" clId="Web-{40EC10CD-17D8-4483-838F-C28B72E39ABC}" dt="2019-06-14T02:08:16.262" v="109"/>
        <pc:sldMkLst>
          <pc:docMk/>
          <pc:sldMk cId="474239208" sldId="287"/>
        </pc:sldMkLst>
        <pc:spChg chg="add">
          <ac:chgData name="" userId="" providerId="" clId="Web-{40EC10CD-17D8-4483-838F-C28B72E39ABC}" dt="2019-06-14T02:08:16.262" v="109"/>
          <ac:spMkLst>
            <pc:docMk/>
            <pc:sldMk cId="474239208" sldId="287"/>
            <ac:spMk id="5" creationId="{B2CB1C55-5D93-475D-9E7A-6ECC2BB55461}"/>
          </ac:spMkLst>
        </pc:spChg>
      </pc:sldChg>
      <pc:sldChg chg="addSp">
        <pc:chgData name="" userId="" providerId="" clId="Web-{40EC10CD-17D8-4483-838F-C28B72E39ABC}" dt="2019-06-14T02:08:50.325" v="112"/>
        <pc:sldMkLst>
          <pc:docMk/>
          <pc:sldMk cId="1207642695" sldId="288"/>
        </pc:sldMkLst>
        <pc:spChg chg="add">
          <ac:chgData name="" userId="" providerId="" clId="Web-{40EC10CD-17D8-4483-838F-C28B72E39ABC}" dt="2019-06-14T02:08:50.325" v="112"/>
          <ac:spMkLst>
            <pc:docMk/>
            <pc:sldMk cId="1207642695" sldId="288"/>
            <ac:spMk id="5" creationId="{0759ED75-6FF6-4D30-AD13-C163362A686D}"/>
          </ac:spMkLst>
        </pc:spChg>
      </pc:sldChg>
      <pc:sldChg chg="addSp">
        <pc:chgData name="" userId="" providerId="" clId="Web-{40EC10CD-17D8-4483-838F-C28B72E39ABC}" dt="2019-06-14T02:09:02.184" v="113"/>
        <pc:sldMkLst>
          <pc:docMk/>
          <pc:sldMk cId="1167520537" sldId="289"/>
        </pc:sldMkLst>
        <pc:spChg chg="add">
          <ac:chgData name="" userId="" providerId="" clId="Web-{40EC10CD-17D8-4483-838F-C28B72E39ABC}" dt="2019-06-14T02:09:02.184" v="113"/>
          <ac:spMkLst>
            <pc:docMk/>
            <pc:sldMk cId="1167520537" sldId="289"/>
            <ac:spMk id="5" creationId="{1AB60C97-EC50-485B-AB25-58F5D4F9E2A5}"/>
          </ac:spMkLst>
        </pc:spChg>
      </pc:sldChg>
      <pc:sldChg chg="addSp">
        <pc:chgData name="" userId="" providerId="" clId="Web-{40EC10CD-17D8-4483-838F-C28B72E39ABC}" dt="2019-06-14T02:09:22.153" v="114"/>
        <pc:sldMkLst>
          <pc:docMk/>
          <pc:sldMk cId="260918975" sldId="290"/>
        </pc:sldMkLst>
        <pc:spChg chg="add">
          <ac:chgData name="" userId="" providerId="" clId="Web-{40EC10CD-17D8-4483-838F-C28B72E39ABC}" dt="2019-06-14T02:09:22.153" v="114"/>
          <ac:spMkLst>
            <pc:docMk/>
            <pc:sldMk cId="260918975" sldId="290"/>
            <ac:spMk id="5" creationId="{29D7553D-CF64-4847-A6AD-2BDC0F6CDFB1}"/>
          </ac:spMkLst>
        </pc:spChg>
      </pc:sldChg>
      <pc:sldChg chg="addSp">
        <pc:chgData name="" userId="" providerId="" clId="Web-{40EC10CD-17D8-4483-838F-C28B72E39ABC}" dt="2019-06-14T02:09:29.669" v="115"/>
        <pc:sldMkLst>
          <pc:docMk/>
          <pc:sldMk cId="1059982698" sldId="291"/>
        </pc:sldMkLst>
        <pc:spChg chg="add">
          <ac:chgData name="" userId="" providerId="" clId="Web-{40EC10CD-17D8-4483-838F-C28B72E39ABC}" dt="2019-06-14T02:09:29.669" v="115"/>
          <ac:spMkLst>
            <pc:docMk/>
            <pc:sldMk cId="1059982698" sldId="291"/>
            <ac:spMk id="5" creationId="{796085EE-125B-4AF6-BFFB-8EEFEB911EC0}"/>
          </ac:spMkLst>
        </pc:spChg>
      </pc:sldChg>
      <pc:sldChg chg="addSp">
        <pc:chgData name="" userId="" providerId="" clId="Web-{40EC10CD-17D8-4483-838F-C28B72E39ABC}" dt="2019-06-14T02:11:27.170" v="119"/>
        <pc:sldMkLst>
          <pc:docMk/>
          <pc:sldMk cId="1302226693" sldId="292"/>
        </pc:sldMkLst>
        <pc:spChg chg="add">
          <ac:chgData name="" userId="" providerId="" clId="Web-{40EC10CD-17D8-4483-838F-C28B72E39ABC}" dt="2019-06-14T02:11:27.170" v="119"/>
          <ac:spMkLst>
            <pc:docMk/>
            <pc:sldMk cId="1302226693" sldId="292"/>
            <ac:spMk id="5" creationId="{D33B06A7-03BA-4806-A29B-FB0483A289A2}"/>
          </ac:spMkLst>
        </pc:spChg>
      </pc:sldChg>
      <pc:sldChg chg="addSp modSp">
        <pc:chgData name="" userId="" providerId="" clId="Web-{40EC10CD-17D8-4483-838F-C28B72E39ABC}" dt="2019-06-14T01:57:01.354" v="22" actId="20577"/>
        <pc:sldMkLst>
          <pc:docMk/>
          <pc:sldMk cId="1953393470" sldId="347"/>
        </pc:sldMkLst>
        <pc:spChg chg="mod">
          <ac:chgData name="" userId="" providerId="" clId="Web-{40EC10CD-17D8-4483-838F-C28B72E39ABC}" dt="2019-06-14T01:56:31.792" v="10"/>
          <ac:spMkLst>
            <pc:docMk/>
            <pc:sldMk cId="1953393470" sldId="347"/>
            <ac:spMk id="3" creationId="{00000000-0000-0000-0000-000000000000}"/>
          </ac:spMkLst>
        </pc:spChg>
        <pc:spChg chg="add mod">
          <ac:chgData name="" userId="" providerId="" clId="Web-{40EC10CD-17D8-4483-838F-C28B72E39ABC}" dt="2019-06-14T01:57:01.354" v="22" actId="20577"/>
          <ac:spMkLst>
            <pc:docMk/>
            <pc:sldMk cId="1953393470" sldId="347"/>
            <ac:spMk id="4" creationId="{42F33965-89A1-4627-9C74-528DF3A062F0}"/>
          </ac:spMkLst>
        </pc:spChg>
      </pc:sldChg>
      <pc:sldChg chg="addSp">
        <pc:chgData name="" userId="" providerId="" clId="Web-{40EC10CD-17D8-4483-838F-C28B72E39ABC}" dt="2019-06-14T02:00:32.464" v="59"/>
        <pc:sldMkLst>
          <pc:docMk/>
          <pc:sldMk cId="620507710" sldId="367"/>
        </pc:sldMkLst>
        <pc:spChg chg="add">
          <ac:chgData name="" userId="" providerId="" clId="Web-{40EC10CD-17D8-4483-838F-C28B72E39ABC}" dt="2019-06-14T02:00:32.464" v="59"/>
          <ac:spMkLst>
            <pc:docMk/>
            <pc:sldMk cId="620507710" sldId="367"/>
            <ac:spMk id="5" creationId="{F09F3601-7DAE-4420-BB93-D67B75A99ED7}"/>
          </ac:spMkLst>
        </pc:spChg>
      </pc:sldChg>
      <pc:sldChg chg="addSp">
        <pc:chgData name="" userId="" providerId="" clId="Web-{40EC10CD-17D8-4483-838F-C28B72E39ABC}" dt="2019-06-14T02:02:44.418" v="85"/>
        <pc:sldMkLst>
          <pc:docMk/>
          <pc:sldMk cId="1897248635" sldId="378"/>
        </pc:sldMkLst>
        <pc:spChg chg="add">
          <ac:chgData name="" userId="" providerId="" clId="Web-{40EC10CD-17D8-4483-838F-C28B72E39ABC}" dt="2019-06-14T02:02:44.418" v="85"/>
          <ac:spMkLst>
            <pc:docMk/>
            <pc:sldMk cId="1897248635" sldId="378"/>
            <ac:spMk id="2" creationId="{B8490058-DE53-463D-AF74-3D7D1FE164C9}"/>
          </ac:spMkLst>
        </pc:spChg>
      </pc:sldChg>
      <pc:sldChg chg="addSp modSp">
        <pc:chgData name="" userId="" providerId="" clId="Web-{40EC10CD-17D8-4483-838F-C28B72E39ABC}" dt="2019-06-14T02:03:06.480" v="90"/>
        <pc:sldMkLst>
          <pc:docMk/>
          <pc:sldMk cId="286177953" sldId="381"/>
        </pc:sldMkLst>
        <pc:spChg chg="mod">
          <ac:chgData name="" userId="" providerId="" clId="Web-{40EC10CD-17D8-4483-838F-C28B72E39ABC}" dt="2019-06-14T02:02:52.793" v="86" actId="1076"/>
          <ac:spMkLst>
            <pc:docMk/>
            <pc:sldMk cId="286177953" sldId="381"/>
            <ac:spMk id="2" creationId="{00000000-0000-0000-0000-000000000000}"/>
          </ac:spMkLst>
        </pc:spChg>
        <pc:spChg chg="mod">
          <ac:chgData name="" userId="" providerId="" clId="Web-{40EC10CD-17D8-4483-838F-C28B72E39ABC}" dt="2019-06-14T02:03:04.277" v="89" actId="1076"/>
          <ac:spMkLst>
            <pc:docMk/>
            <pc:sldMk cId="286177953" sldId="381"/>
            <ac:spMk id="3" creationId="{00000000-0000-0000-0000-000000000000}"/>
          </ac:spMkLst>
        </pc:spChg>
        <pc:spChg chg="mod">
          <ac:chgData name="" userId="" providerId="" clId="Web-{40EC10CD-17D8-4483-838F-C28B72E39ABC}" dt="2019-06-14T02:03:00.777" v="88" actId="1076"/>
          <ac:spMkLst>
            <pc:docMk/>
            <pc:sldMk cId="286177953" sldId="381"/>
            <ac:spMk id="4" creationId="{00000000-0000-0000-0000-000000000000}"/>
          </ac:spMkLst>
        </pc:spChg>
        <pc:spChg chg="add">
          <ac:chgData name="" userId="" providerId="" clId="Web-{40EC10CD-17D8-4483-838F-C28B72E39ABC}" dt="2019-06-14T02:03:06.480" v="90"/>
          <ac:spMkLst>
            <pc:docMk/>
            <pc:sldMk cId="286177953" sldId="381"/>
            <ac:spMk id="6" creationId="{44BCA347-DB1B-42C6-96DF-6A31D9C70C47}"/>
          </ac:spMkLst>
        </pc:spChg>
      </pc:sldChg>
      <pc:sldChg chg="addSp">
        <pc:chgData name="" userId="" providerId="" clId="Web-{40EC10CD-17D8-4483-838F-C28B72E39ABC}" dt="2019-06-14T02:05:25.184" v="96"/>
        <pc:sldMkLst>
          <pc:docMk/>
          <pc:sldMk cId="542167278" sldId="402"/>
        </pc:sldMkLst>
        <pc:spChg chg="add">
          <ac:chgData name="" userId="" providerId="" clId="Web-{40EC10CD-17D8-4483-838F-C28B72E39ABC}" dt="2019-06-14T02:05:25.184" v="96"/>
          <ac:spMkLst>
            <pc:docMk/>
            <pc:sldMk cId="542167278" sldId="402"/>
            <ac:spMk id="5" creationId="{4825AFEF-15E1-41F6-9459-BEE36347589E}"/>
          </ac:spMkLst>
        </pc:spChg>
      </pc:sldChg>
      <pc:sldChg chg="addSp">
        <pc:chgData name="" userId="" providerId="" clId="Web-{40EC10CD-17D8-4483-838F-C28B72E39ABC}" dt="2019-06-14T02:05:55.918" v="108"/>
        <pc:sldMkLst>
          <pc:docMk/>
          <pc:sldMk cId="2038464165" sldId="403"/>
        </pc:sldMkLst>
        <pc:spChg chg="add">
          <ac:chgData name="" userId="" providerId="" clId="Web-{40EC10CD-17D8-4483-838F-C28B72E39ABC}" dt="2019-06-14T02:05:55.918" v="108"/>
          <ac:spMkLst>
            <pc:docMk/>
            <pc:sldMk cId="2038464165" sldId="403"/>
            <ac:spMk id="5" creationId="{3CEABE58-348F-40F5-AE48-362D9373120D}"/>
          </ac:spMkLst>
        </pc:spChg>
      </pc:sldChg>
      <pc:sldChg chg="addSp">
        <pc:chgData name="" userId="" providerId="" clId="Web-{40EC10CD-17D8-4483-838F-C28B72E39ABC}" dt="2019-06-14T02:08:41.028" v="111"/>
        <pc:sldMkLst>
          <pc:docMk/>
          <pc:sldMk cId="1603663320" sldId="408"/>
        </pc:sldMkLst>
        <pc:spChg chg="add">
          <ac:chgData name="" userId="" providerId="" clId="Web-{40EC10CD-17D8-4483-838F-C28B72E39ABC}" dt="2019-06-14T02:08:41.028" v="111"/>
          <ac:spMkLst>
            <pc:docMk/>
            <pc:sldMk cId="1603663320" sldId="408"/>
            <ac:spMk id="5" creationId="{B90F43D0-9C5A-4E40-A318-E9FAD854096D}"/>
          </ac:spMkLst>
        </pc:spChg>
      </pc:sldChg>
      <pc:sldChg chg="addSp">
        <pc:chgData name="" userId="" providerId="" clId="Web-{40EC10CD-17D8-4483-838F-C28B72E39ABC}" dt="2019-06-14T02:09:45.763" v="116"/>
        <pc:sldMkLst>
          <pc:docMk/>
          <pc:sldMk cId="959896542" sldId="409"/>
        </pc:sldMkLst>
        <pc:spChg chg="add">
          <ac:chgData name="" userId="" providerId="" clId="Web-{40EC10CD-17D8-4483-838F-C28B72E39ABC}" dt="2019-06-14T02:09:45.763" v="116"/>
          <ac:spMkLst>
            <pc:docMk/>
            <pc:sldMk cId="959896542" sldId="409"/>
            <ac:spMk id="5" creationId="{285DC087-0055-4AC8-AACB-C683BE15CD0A}"/>
          </ac:spMkLst>
        </pc:spChg>
      </pc:sldChg>
      <pc:sldChg chg="addSp">
        <pc:chgData name="" userId="" providerId="" clId="Web-{40EC10CD-17D8-4483-838F-C28B72E39ABC}" dt="2019-06-14T02:11:31.591" v="120"/>
        <pc:sldMkLst>
          <pc:docMk/>
          <pc:sldMk cId="247993704" sldId="410"/>
        </pc:sldMkLst>
        <pc:spChg chg="add">
          <ac:chgData name="" userId="" providerId="" clId="Web-{40EC10CD-17D8-4483-838F-C28B72E39ABC}" dt="2019-06-14T02:11:31.591" v="120"/>
          <ac:spMkLst>
            <pc:docMk/>
            <pc:sldMk cId="247993704" sldId="410"/>
            <ac:spMk id="5" creationId="{21184D51-CD42-4B04-A1C4-3B61DCCCD6CF}"/>
          </ac:spMkLst>
        </pc:spChg>
      </pc:sldChg>
      <pc:sldChg chg="addSp">
        <pc:chgData name="" userId="" providerId="" clId="Web-{40EC10CD-17D8-4483-838F-C28B72E39ABC}" dt="2019-06-14T02:05:30.137" v="99"/>
        <pc:sldMkLst>
          <pc:docMk/>
          <pc:sldMk cId="1768962300" sldId="420"/>
        </pc:sldMkLst>
        <pc:spChg chg="add">
          <ac:chgData name="" userId="" providerId="" clId="Web-{40EC10CD-17D8-4483-838F-C28B72E39ABC}" dt="2019-06-14T02:05:30.137" v="99"/>
          <ac:spMkLst>
            <pc:docMk/>
            <pc:sldMk cId="1768962300" sldId="420"/>
            <ac:spMk id="5" creationId="{EE50F766-96FD-40C0-9288-654C2EA514B7}"/>
          </ac:spMkLst>
        </pc:spChg>
      </pc:sldChg>
      <pc:sldChg chg="addSp">
        <pc:chgData name="" userId="" providerId="" clId="Web-{40EC10CD-17D8-4483-838F-C28B72E39ABC}" dt="2019-06-14T02:05:45.574" v="103"/>
        <pc:sldMkLst>
          <pc:docMk/>
          <pc:sldMk cId="302788065" sldId="421"/>
        </pc:sldMkLst>
        <pc:spChg chg="add">
          <ac:chgData name="" userId="" providerId="" clId="Web-{40EC10CD-17D8-4483-838F-C28B72E39ABC}" dt="2019-06-14T02:05:45.574" v="103"/>
          <ac:spMkLst>
            <pc:docMk/>
            <pc:sldMk cId="302788065" sldId="421"/>
            <ac:spMk id="5" creationId="{4B3A7CFD-71F0-4013-A62C-237130B34F2F}"/>
          </ac:spMkLst>
        </pc:spChg>
      </pc:sldChg>
      <pc:sldChg chg="addSp">
        <pc:chgData name="" userId="" providerId="" clId="Web-{40EC10CD-17D8-4483-838F-C28B72E39ABC}" dt="2019-06-14T02:10:52.857" v="117"/>
        <pc:sldMkLst>
          <pc:docMk/>
          <pc:sldMk cId="643515412" sldId="424"/>
        </pc:sldMkLst>
        <pc:spChg chg="add">
          <ac:chgData name="" userId="" providerId="" clId="Web-{40EC10CD-17D8-4483-838F-C28B72E39ABC}" dt="2019-06-14T02:10:52.857" v="117"/>
          <ac:spMkLst>
            <pc:docMk/>
            <pc:sldMk cId="643515412" sldId="424"/>
            <ac:spMk id="5" creationId="{E1FF0D0F-91DC-48B4-9CE9-84225F98BBB2}"/>
          </ac:spMkLst>
        </pc:spChg>
      </pc:sldChg>
      <pc:sldChg chg="addSp">
        <pc:chgData name="" userId="" providerId="" clId="Web-{40EC10CD-17D8-4483-838F-C28B72E39ABC}" dt="2019-06-14T02:11:05.685" v="118"/>
        <pc:sldMkLst>
          <pc:docMk/>
          <pc:sldMk cId="357305275" sldId="425"/>
        </pc:sldMkLst>
        <pc:spChg chg="add">
          <ac:chgData name="" userId="" providerId="" clId="Web-{40EC10CD-17D8-4483-838F-C28B72E39ABC}" dt="2019-06-14T02:11:05.685" v="118"/>
          <ac:spMkLst>
            <pc:docMk/>
            <pc:sldMk cId="357305275" sldId="425"/>
            <ac:spMk id="5" creationId="{0FDA954D-F215-4994-AAB7-127C788B5263}"/>
          </ac:spMkLst>
        </pc:spChg>
      </pc:sldChg>
      <pc:sldChg chg="modSp">
        <pc:chgData name="" userId="" providerId="" clId="Web-{40EC10CD-17D8-4483-838F-C28B72E39ABC}" dt="2019-06-14T01:57:44.714" v="39" actId="20577"/>
        <pc:sldMkLst>
          <pc:docMk/>
          <pc:sldMk cId="1819077235" sldId="426"/>
        </pc:sldMkLst>
        <pc:spChg chg="mod">
          <ac:chgData name="" userId="" providerId="" clId="Web-{40EC10CD-17D8-4483-838F-C28B72E39ABC}" dt="2019-06-14T01:57:44.714" v="39" actId="20577"/>
          <ac:spMkLst>
            <pc:docMk/>
            <pc:sldMk cId="1819077235" sldId="426"/>
            <ac:spMk id="8" creationId="{00000000-0000-0000-0000-000000000000}"/>
          </ac:spMkLst>
        </pc:spChg>
      </pc:sldChg>
      <pc:sldChg chg="modSp">
        <pc:chgData name="" userId="" providerId="" clId="Web-{40EC10CD-17D8-4483-838F-C28B72E39ABC}" dt="2019-06-14T01:58:20.104" v="54" actId="20577"/>
        <pc:sldMkLst>
          <pc:docMk/>
          <pc:sldMk cId="1653889953" sldId="427"/>
        </pc:sldMkLst>
        <pc:spChg chg="mod">
          <ac:chgData name="" userId="" providerId="" clId="Web-{40EC10CD-17D8-4483-838F-C28B72E39ABC}" dt="2019-06-14T01:58:20.104" v="54" actId="20577"/>
          <ac:spMkLst>
            <pc:docMk/>
            <pc:sldMk cId="1653889953" sldId="427"/>
            <ac:spMk id="5" creationId="{00000000-0000-0000-0000-000000000000}"/>
          </ac:spMkLst>
        </pc:spChg>
      </pc:sldChg>
      <pc:sldChg chg="addSp">
        <pc:chgData name="" userId="" providerId="" clId="Web-{40EC10CD-17D8-4483-838F-C28B72E39ABC}" dt="2019-06-14T01:58:45.917" v="57"/>
        <pc:sldMkLst>
          <pc:docMk/>
          <pc:sldMk cId="1743098219" sldId="428"/>
        </pc:sldMkLst>
        <pc:spChg chg="add">
          <ac:chgData name="" userId="" providerId="" clId="Web-{40EC10CD-17D8-4483-838F-C28B72E39ABC}" dt="2019-06-14T01:58:45.917" v="57"/>
          <ac:spMkLst>
            <pc:docMk/>
            <pc:sldMk cId="1743098219" sldId="428"/>
            <ac:spMk id="5" creationId="{F4647734-AF18-47DE-858C-34B38504D7F8}"/>
          </ac:spMkLst>
        </pc:spChg>
      </pc:sldChg>
      <pc:sldChg chg="addSp">
        <pc:chgData name="" userId="" providerId="" clId="Web-{40EC10CD-17D8-4483-838F-C28B72E39ABC}" dt="2019-06-14T01:58:50.042" v="58"/>
        <pc:sldMkLst>
          <pc:docMk/>
          <pc:sldMk cId="523024783" sldId="430"/>
        </pc:sldMkLst>
        <pc:spChg chg="add">
          <ac:chgData name="" userId="" providerId="" clId="Web-{40EC10CD-17D8-4483-838F-C28B72E39ABC}" dt="2019-06-14T01:58:50.042" v="58"/>
          <ac:spMkLst>
            <pc:docMk/>
            <pc:sldMk cId="523024783" sldId="430"/>
            <ac:spMk id="5" creationId="{CD5A18E4-1D23-4F6A-B160-164D82E9CC51}"/>
          </ac:spMkLst>
        </pc:spChg>
      </pc:sldChg>
      <pc:sldChg chg="modSp">
        <pc:chgData name="" userId="" providerId="" clId="Web-{40EC10CD-17D8-4483-838F-C28B72E39ABC}" dt="2019-06-14T02:01:11.621" v="74" actId="1076"/>
        <pc:sldMkLst>
          <pc:docMk/>
          <pc:sldMk cId="1448912236" sldId="431"/>
        </pc:sldMkLst>
        <pc:spChg chg="mod">
          <ac:chgData name="" userId="" providerId="" clId="Web-{40EC10CD-17D8-4483-838F-C28B72E39ABC}" dt="2019-06-14T02:01:11.621" v="74" actId="1076"/>
          <ac:spMkLst>
            <pc:docMk/>
            <pc:sldMk cId="1448912236" sldId="431"/>
            <ac:spMk id="7" creationId="{00000000-0000-0000-0000-000000000000}"/>
          </ac:spMkLst>
        </pc:spChg>
        <pc:picChg chg="mod">
          <ac:chgData name="" userId="" providerId="" clId="Web-{40EC10CD-17D8-4483-838F-C28B72E39ABC}" dt="2019-06-14T02:00:36.964" v="60" actId="14100"/>
          <ac:picMkLst>
            <pc:docMk/>
            <pc:sldMk cId="1448912236" sldId="431"/>
            <ac:picMk id="3" creationId="{00000000-0000-0000-0000-000000000000}"/>
          </ac:picMkLst>
        </pc:picChg>
      </pc:sldChg>
      <pc:sldChg chg="modSp">
        <pc:chgData name="" userId="" providerId="" clId="Web-{40EC10CD-17D8-4483-838F-C28B72E39ABC}" dt="2019-06-14T02:01:37.511" v="83" actId="20577"/>
        <pc:sldMkLst>
          <pc:docMk/>
          <pc:sldMk cId="1550877119" sldId="432"/>
        </pc:sldMkLst>
        <pc:spChg chg="mod">
          <ac:chgData name="" userId="" providerId="" clId="Web-{40EC10CD-17D8-4483-838F-C28B72E39ABC}" dt="2019-06-14T02:01:37.511" v="83" actId="20577"/>
          <ac:spMkLst>
            <pc:docMk/>
            <pc:sldMk cId="1550877119" sldId="432"/>
            <ac:spMk id="5" creationId="{00000000-0000-0000-0000-000000000000}"/>
          </ac:spMkLst>
        </pc:spChg>
      </pc:sldChg>
      <pc:sldChg chg="addSp">
        <pc:chgData name="" userId="" providerId="" clId="Web-{40EC10CD-17D8-4483-838F-C28B72E39ABC}" dt="2019-06-14T02:05:20.309" v="94"/>
        <pc:sldMkLst>
          <pc:docMk/>
          <pc:sldMk cId="1302400596" sldId="434"/>
        </pc:sldMkLst>
        <pc:spChg chg="add">
          <ac:chgData name="" userId="" providerId="" clId="Web-{40EC10CD-17D8-4483-838F-C28B72E39ABC}" dt="2019-06-14T02:05:20.309" v="94"/>
          <ac:spMkLst>
            <pc:docMk/>
            <pc:sldMk cId="1302400596" sldId="434"/>
            <ac:spMk id="5" creationId="{4081348E-A842-4458-BFFA-023D0E3C8B93}"/>
          </ac:spMkLst>
        </pc:spChg>
      </pc:sldChg>
      <pc:sldChg chg="addSp">
        <pc:chgData name="" userId="" providerId="" clId="Web-{40EC10CD-17D8-4483-838F-C28B72E39ABC}" dt="2019-06-14T02:05:43.575" v="102"/>
        <pc:sldMkLst>
          <pc:docMk/>
          <pc:sldMk cId="179264462" sldId="435"/>
        </pc:sldMkLst>
        <pc:spChg chg="add">
          <ac:chgData name="" userId="" providerId="" clId="Web-{40EC10CD-17D8-4483-838F-C28B72E39ABC}" dt="2019-06-14T02:05:43.575" v="102"/>
          <ac:spMkLst>
            <pc:docMk/>
            <pc:sldMk cId="179264462" sldId="435"/>
            <ac:spMk id="5" creationId="{59AF238F-45E0-4A84-8A01-4FF7F9660173}"/>
          </ac:spMkLst>
        </pc:spChg>
      </pc:sldChg>
      <pc:sldChg chg="addSp">
        <pc:chgData name="" userId="" providerId="" clId="Web-{40EC10CD-17D8-4483-838F-C28B72E39ABC}" dt="2019-06-14T02:05:46.934" v="104"/>
        <pc:sldMkLst>
          <pc:docMk/>
          <pc:sldMk cId="542800157" sldId="436"/>
        </pc:sldMkLst>
        <pc:spChg chg="add">
          <ac:chgData name="" userId="" providerId="" clId="Web-{40EC10CD-17D8-4483-838F-C28B72E39ABC}" dt="2019-06-14T02:05:46.934" v="104"/>
          <ac:spMkLst>
            <pc:docMk/>
            <pc:sldMk cId="542800157" sldId="436"/>
            <ac:spMk id="5" creationId="{16C320F3-4B37-49A4-9EC6-4EAFD0BDD576}"/>
          </ac:spMkLst>
        </pc:spChg>
      </pc:sldChg>
      <pc:sldChg chg="addSp">
        <pc:chgData name="" userId="" providerId="" clId="Web-{40EC10CD-17D8-4483-838F-C28B72E39ABC}" dt="2019-06-14T02:08:26.778" v="110"/>
        <pc:sldMkLst>
          <pc:docMk/>
          <pc:sldMk cId="1923382958" sldId="437"/>
        </pc:sldMkLst>
        <pc:spChg chg="add">
          <ac:chgData name="" userId="" providerId="" clId="Web-{40EC10CD-17D8-4483-838F-C28B72E39ABC}" dt="2019-06-14T02:08:26.778" v="110"/>
          <ac:spMkLst>
            <pc:docMk/>
            <pc:sldMk cId="1923382958" sldId="437"/>
            <ac:spMk id="5" creationId="{82D2F3BD-2F7E-410F-AD51-6212C6CFC0B3}"/>
          </ac:spMkLst>
        </pc:spChg>
      </pc:sldChg>
      <pc:sldChg chg="addSp">
        <pc:chgData name="" userId="" providerId="" clId="Web-{40EC10CD-17D8-4483-838F-C28B72E39ABC}" dt="2019-06-14T02:12:15.607" v="121"/>
        <pc:sldMkLst>
          <pc:docMk/>
          <pc:sldMk cId="1458494479" sldId="443"/>
        </pc:sldMkLst>
        <pc:spChg chg="add">
          <ac:chgData name="" userId="" providerId="" clId="Web-{40EC10CD-17D8-4483-838F-C28B72E39ABC}" dt="2019-06-14T02:12:15.607" v="121"/>
          <ac:spMkLst>
            <pc:docMk/>
            <pc:sldMk cId="1458494479" sldId="443"/>
            <ac:spMk id="5" creationId="{C42C3F79-5BCB-45BB-A492-F935D5599861}"/>
          </ac:spMkLst>
        </pc:spChg>
      </pc:sldChg>
      <pc:sldChg chg="addSp">
        <pc:chgData name="" userId="" providerId="" clId="Web-{40EC10CD-17D8-4483-838F-C28B72E39ABC}" dt="2019-06-14T02:12:20.576" v="122"/>
        <pc:sldMkLst>
          <pc:docMk/>
          <pc:sldMk cId="1538361695" sldId="444"/>
        </pc:sldMkLst>
        <pc:spChg chg="add">
          <ac:chgData name="" userId="" providerId="" clId="Web-{40EC10CD-17D8-4483-838F-C28B72E39ABC}" dt="2019-06-14T02:12:20.576" v="122"/>
          <ac:spMkLst>
            <pc:docMk/>
            <pc:sldMk cId="1538361695" sldId="444"/>
            <ac:spMk id="3" creationId="{A6D79988-5CDD-4CD0-9ED7-AE6915A3E045}"/>
          </ac:spMkLst>
        </pc:spChg>
      </pc:sldChg>
      <pc:sldChg chg="addSp">
        <pc:chgData name="" userId="" providerId="" clId="Web-{40EC10CD-17D8-4483-838F-C28B72E39ABC}" dt="2019-06-14T02:12:34.248" v="123"/>
        <pc:sldMkLst>
          <pc:docMk/>
          <pc:sldMk cId="1689381632" sldId="445"/>
        </pc:sldMkLst>
        <pc:spChg chg="add">
          <ac:chgData name="" userId="" providerId="" clId="Web-{40EC10CD-17D8-4483-838F-C28B72E39ABC}" dt="2019-06-14T02:12:34.248" v="123"/>
          <ac:spMkLst>
            <pc:docMk/>
            <pc:sldMk cId="1689381632" sldId="445"/>
            <ac:spMk id="5" creationId="{5775E4B8-A9B5-4B72-8D01-D64F8A40C0A3}"/>
          </ac:spMkLst>
        </pc:spChg>
      </pc:sldChg>
      <pc:sldChg chg="modSp">
        <pc:chgData name="" userId="" providerId="" clId="Web-{40EC10CD-17D8-4483-838F-C28B72E39ABC}" dt="2019-06-14T02:15:47.983" v="140" actId="20577"/>
        <pc:sldMkLst>
          <pc:docMk/>
          <pc:sldMk cId="1555792037" sldId="446"/>
        </pc:sldMkLst>
        <pc:spChg chg="mod">
          <ac:chgData name="" userId="" providerId="" clId="Web-{40EC10CD-17D8-4483-838F-C28B72E39ABC}" dt="2019-06-14T02:15:47.983" v="140" actId="20577"/>
          <ac:spMkLst>
            <pc:docMk/>
            <pc:sldMk cId="1555792037" sldId="446"/>
            <ac:spMk id="4" creationId="{00000000-0000-0000-0000-000000000000}"/>
          </ac:spMkLst>
        </pc:spChg>
      </pc:sldChg>
      <pc:sldChg chg="modSp">
        <pc:chgData name="" userId="" providerId="" clId="Web-{40EC10CD-17D8-4483-838F-C28B72E39ABC}" dt="2019-06-14T02:16:01.326" v="144" actId="20577"/>
        <pc:sldMkLst>
          <pc:docMk/>
          <pc:sldMk cId="435879987" sldId="447"/>
        </pc:sldMkLst>
        <pc:spChg chg="mod">
          <ac:chgData name="" userId="" providerId="" clId="Web-{40EC10CD-17D8-4483-838F-C28B72E39ABC}" dt="2019-06-14T02:16:01.326" v="144" actId="20577"/>
          <ac:spMkLst>
            <pc:docMk/>
            <pc:sldMk cId="435879987" sldId="447"/>
            <ac:spMk id="6" creationId="{00000000-0000-0000-0000-000000000000}"/>
          </ac:spMkLst>
        </pc:spChg>
      </pc:sldChg>
      <pc:sldChg chg="addSp">
        <pc:chgData name="" userId="" providerId="" clId="Web-{40EC10CD-17D8-4483-838F-C28B72E39ABC}" dt="2019-06-14T02:19:17.139" v="151"/>
        <pc:sldMkLst>
          <pc:docMk/>
          <pc:sldMk cId="768221592" sldId="448"/>
        </pc:sldMkLst>
        <pc:spChg chg="add">
          <ac:chgData name="" userId="" providerId="" clId="Web-{40EC10CD-17D8-4483-838F-C28B72E39ABC}" dt="2019-06-14T02:19:17.139" v="151"/>
          <ac:spMkLst>
            <pc:docMk/>
            <pc:sldMk cId="768221592" sldId="448"/>
            <ac:spMk id="5" creationId="{661A63ED-888F-4E90-A9A6-A622A9119ACF}"/>
          </ac:spMkLst>
        </pc:spChg>
      </pc:sldChg>
      <pc:sldChg chg="addSp">
        <pc:chgData name="" userId="" providerId="" clId="Web-{40EC10CD-17D8-4483-838F-C28B72E39ABC}" dt="2019-06-14T02:19:11.280" v="150"/>
        <pc:sldMkLst>
          <pc:docMk/>
          <pc:sldMk cId="828610980" sldId="449"/>
        </pc:sldMkLst>
        <pc:spChg chg="add">
          <ac:chgData name="" userId="" providerId="" clId="Web-{40EC10CD-17D8-4483-838F-C28B72E39ABC}" dt="2019-06-14T02:19:11.280" v="150"/>
          <ac:spMkLst>
            <pc:docMk/>
            <pc:sldMk cId="828610980" sldId="449"/>
            <ac:spMk id="4" creationId="{EAE3CF35-C34B-472F-AFBC-594C5CA47DF5}"/>
          </ac:spMkLst>
        </pc:spChg>
      </pc:sldChg>
      <pc:sldChg chg="addSp">
        <pc:chgData name="" userId="" providerId="" clId="Web-{40EC10CD-17D8-4483-838F-C28B72E39ABC}" dt="2019-06-14T02:19:20.233" v="152"/>
        <pc:sldMkLst>
          <pc:docMk/>
          <pc:sldMk cId="33290065" sldId="450"/>
        </pc:sldMkLst>
        <pc:spChg chg="add">
          <ac:chgData name="" userId="" providerId="" clId="Web-{40EC10CD-17D8-4483-838F-C28B72E39ABC}" dt="2019-06-14T02:19:20.233" v="152"/>
          <ac:spMkLst>
            <pc:docMk/>
            <pc:sldMk cId="33290065" sldId="450"/>
            <ac:spMk id="7" creationId="{43D67A1F-B1B0-453E-9AE1-CE0DF882404D}"/>
          </ac:spMkLst>
        </pc:spChg>
      </pc:sldChg>
      <pc:sldChg chg="addSp">
        <pc:chgData name="" userId="" providerId="" clId="Web-{40EC10CD-17D8-4483-838F-C28B72E39ABC}" dt="2019-06-14T02:19:27.218" v="153"/>
        <pc:sldMkLst>
          <pc:docMk/>
          <pc:sldMk cId="1160374235" sldId="451"/>
        </pc:sldMkLst>
        <pc:spChg chg="add">
          <ac:chgData name="" userId="" providerId="" clId="Web-{40EC10CD-17D8-4483-838F-C28B72E39ABC}" dt="2019-06-14T02:19:27.218" v="153"/>
          <ac:spMkLst>
            <pc:docMk/>
            <pc:sldMk cId="1160374235" sldId="451"/>
            <ac:spMk id="5" creationId="{6DC738AB-F51B-4E92-B59A-DE7559D4DE06}"/>
          </ac:spMkLst>
        </pc:spChg>
      </pc:sldChg>
      <pc:sldChg chg="addSp">
        <pc:chgData name="" userId="" providerId="" clId="Web-{40EC10CD-17D8-4483-838F-C28B72E39ABC}" dt="2019-06-14T02:19:29.811" v="154"/>
        <pc:sldMkLst>
          <pc:docMk/>
          <pc:sldMk cId="1110769238" sldId="452"/>
        </pc:sldMkLst>
        <pc:spChg chg="add">
          <ac:chgData name="" userId="" providerId="" clId="Web-{40EC10CD-17D8-4483-838F-C28B72E39ABC}" dt="2019-06-14T02:19:29.811" v="154"/>
          <ac:spMkLst>
            <pc:docMk/>
            <pc:sldMk cId="1110769238" sldId="452"/>
            <ac:spMk id="5" creationId="{DC6DA2BE-F2C1-428A-9D84-9C147FF135AD}"/>
          </ac:spMkLst>
        </pc:spChg>
      </pc:sldChg>
      <pc:sldChg chg="addSp">
        <pc:chgData name="" userId="" providerId="" clId="Web-{40EC10CD-17D8-4483-838F-C28B72E39ABC}" dt="2019-06-14T02:19:37.671" v="155"/>
        <pc:sldMkLst>
          <pc:docMk/>
          <pc:sldMk cId="623239695" sldId="453"/>
        </pc:sldMkLst>
        <pc:spChg chg="add">
          <ac:chgData name="" userId="" providerId="" clId="Web-{40EC10CD-17D8-4483-838F-C28B72E39ABC}" dt="2019-06-14T02:19:37.671" v="155"/>
          <ac:spMkLst>
            <pc:docMk/>
            <pc:sldMk cId="623239695" sldId="453"/>
            <ac:spMk id="5" creationId="{6BB0A135-0B54-488A-B838-1E492D50917B}"/>
          </ac:spMkLst>
        </pc:spChg>
      </pc:sldChg>
      <pc:sldChg chg="addSp">
        <pc:chgData name="" userId="" providerId="" clId="Web-{40EC10CD-17D8-4483-838F-C28B72E39ABC}" dt="2019-06-14T02:19:43.030" v="156"/>
        <pc:sldMkLst>
          <pc:docMk/>
          <pc:sldMk cId="1511807446" sldId="454"/>
        </pc:sldMkLst>
        <pc:spChg chg="add">
          <ac:chgData name="" userId="" providerId="" clId="Web-{40EC10CD-17D8-4483-838F-C28B72E39ABC}" dt="2019-06-14T02:19:43.030" v="156"/>
          <ac:spMkLst>
            <pc:docMk/>
            <pc:sldMk cId="1511807446" sldId="454"/>
            <ac:spMk id="5" creationId="{EF0C8224-A11D-4667-AF1F-F16D04D971AE}"/>
          </ac:spMkLst>
        </pc:spChg>
      </pc:sldChg>
      <pc:sldChg chg="addSp">
        <pc:chgData name="" userId="" providerId="" clId="Web-{40EC10CD-17D8-4483-838F-C28B72E39ABC}" dt="2019-06-14T02:19:47.139" v="157"/>
        <pc:sldMkLst>
          <pc:docMk/>
          <pc:sldMk cId="2068717265" sldId="455"/>
        </pc:sldMkLst>
        <pc:spChg chg="add">
          <ac:chgData name="" userId="" providerId="" clId="Web-{40EC10CD-17D8-4483-838F-C28B72E39ABC}" dt="2019-06-14T02:19:47.139" v="157"/>
          <ac:spMkLst>
            <pc:docMk/>
            <pc:sldMk cId="2068717265" sldId="455"/>
            <ac:spMk id="5" creationId="{6F71495A-7729-4F6A-B24F-EA3EEE31F4CC}"/>
          </ac:spMkLst>
        </pc:spChg>
      </pc:sldChg>
      <pc:sldChg chg="addSp modSp">
        <pc:chgData name="" userId="" providerId="" clId="Web-{40EC10CD-17D8-4483-838F-C28B72E39ABC}" dt="2019-06-14T02:20:01.077" v="161" actId="20577"/>
        <pc:sldMkLst>
          <pc:docMk/>
          <pc:sldMk cId="1170827925" sldId="456"/>
        </pc:sldMkLst>
        <pc:spChg chg="mod">
          <ac:chgData name="" userId="" providerId="" clId="Web-{40EC10CD-17D8-4483-838F-C28B72E39ABC}" dt="2019-06-14T02:20:01.077" v="161" actId="20577"/>
          <ac:spMkLst>
            <pc:docMk/>
            <pc:sldMk cId="1170827925" sldId="456"/>
            <ac:spMk id="3" creationId="{00000000-0000-0000-0000-000000000000}"/>
          </ac:spMkLst>
        </pc:spChg>
        <pc:spChg chg="add">
          <ac:chgData name="" userId="" providerId="" clId="Web-{40EC10CD-17D8-4483-838F-C28B72E39ABC}" dt="2019-06-14T02:19:53.140" v="158"/>
          <ac:spMkLst>
            <pc:docMk/>
            <pc:sldMk cId="1170827925" sldId="456"/>
            <ac:spMk id="5" creationId="{9ED3685F-2DB8-4F4A-BDB4-C859169BE0AB}"/>
          </ac:spMkLst>
        </pc:spChg>
      </pc:sldChg>
      <pc:sldChg chg="addSp">
        <pc:chgData name="" userId="" providerId="" clId="Web-{40EC10CD-17D8-4483-838F-C28B72E39ABC}" dt="2019-06-14T02:23:31.031" v="215"/>
        <pc:sldMkLst>
          <pc:docMk/>
          <pc:sldMk cId="1182732920" sldId="458"/>
        </pc:sldMkLst>
        <pc:spChg chg="add">
          <ac:chgData name="" userId="" providerId="" clId="Web-{40EC10CD-17D8-4483-838F-C28B72E39ABC}" dt="2019-06-14T02:23:31.031" v="215"/>
          <ac:spMkLst>
            <pc:docMk/>
            <pc:sldMk cId="1182732920" sldId="458"/>
            <ac:spMk id="5" creationId="{C51D3E14-3FDA-41AD-A0DE-7AD5B4F3EAB0}"/>
          </ac:spMkLst>
        </pc:spChg>
      </pc:sldChg>
      <pc:sldChg chg="addSp">
        <pc:chgData name="" userId="" providerId="" clId="Web-{40EC10CD-17D8-4483-838F-C28B72E39ABC}" dt="2019-06-14T02:23:36.921" v="216"/>
        <pc:sldMkLst>
          <pc:docMk/>
          <pc:sldMk cId="1083549808" sldId="459"/>
        </pc:sldMkLst>
        <pc:spChg chg="add">
          <ac:chgData name="" userId="" providerId="" clId="Web-{40EC10CD-17D8-4483-838F-C28B72E39ABC}" dt="2019-06-14T02:23:36.921" v="216"/>
          <ac:spMkLst>
            <pc:docMk/>
            <pc:sldMk cId="1083549808" sldId="459"/>
            <ac:spMk id="5" creationId="{8E1A0F3E-21F7-4208-AF1C-17BF34BF8063}"/>
          </ac:spMkLst>
        </pc:spChg>
      </pc:sldChg>
      <pc:sldChg chg="addSp">
        <pc:chgData name="" userId="" providerId="" clId="Web-{40EC10CD-17D8-4483-838F-C28B72E39ABC}" dt="2019-06-14T02:23:57.015" v="217"/>
        <pc:sldMkLst>
          <pc:docMk/>
          <pc:sldMk cId="560296496" sldId="460"/>
        </pc:sldMkLst>
        <pc:spChg chg="add">
          <ac:chgData name="" userId="" providerId="" clId="Web-{40EC10CD-17D8-4483-838F-C28B72E39ABC}" dt="2019-06-14T02:23:57.015" v="217"/>
          <ac:spMkLst>
            <pc:docMk/>
            <pc:sldMk cId="560296496" sldId="460"/>
            <ac:spMk id="5" creationId="{301B70A1-ED27-4A4E-A238-5016F9FF2C51}"/>
          </ac:spMkLst>
        </pc:spChg>
      </pc:sldChg>
      <pc:sldChg chg="addSp">
        <pc:chgData name="" userId="" providerId="" clId="Web-{40EC10CD-17D8-4483-838F-C28B72E39ABC}" dt="2019-06-14T02:23:59.937" v="218"/>
        <pc:sldMkLst>
          <pc:docMk/>
          <pc:sldMk cId="187416177" sldId="461"/>
        </pc:sldMkLst>
        <pc:spChg chg="add">
          <ac:chgData name="" userId="" providerId="" clId="Web-{40EC10CD-17D8-4483-838F-C28B72E39ABC}" dt="2019-06-14T02:23:59.937" v="218"/>
          <ac:spMkLst>
            <pc:docMk/>
            <pc:sldMk cId="187416177" sldId="461"/>
            <ac:spMk id="5" creationId="{E60D06F9-7DF7-4714-AC23-4697D6062229}"/>
          </ac:spMkLst>
        </pc:spChg>
      </pc:sldChg>
      <pc:sldChg chg="addSp">
        <pc:chgData name="" userId="" providerId="" clId="Web-{40EC10CD-17D8-4483-838F-C28B72E39ABC}" dt="2019-06-14T02:24:46.031" v="219"/>
        <pc:sldMkLst>
          <pc:docMk/>
          <pc:sldMk cId="1692660337" sldId="462"/>
        </pc:sldMkLst>
        <pc:spChg chg="add">
          <ac:chgData name="" userId="" providerId="" clId="Web-{40EC10CD-17D8-4483-838F-C28B72E39ABC}" dt="2019-06-14T02:24:46.031" v="219"/>
          <ac:spMkLst>
            <pc:docMk/>
            <pc:sldMk cId="1692660337" sldId="462"/>
            <ac:spMk id="5" creationId="{0BB9BD3F-BFB6-4415-BA4B-3612B08FA06C}"/>
          </ac:spMkLst>
        </pc:spChg>
      </pc:sldChg>
      <pc:sldChg chg="addSp">
        <pc:chgData name="" userId="" providerId="" clId="Web-{40EC10CD-17D8-4483-838F-C28B72E39ABC}" dt="2019-06-14T02:24:48.156" v="220"/>
        <pc:sldMkLst>
          <pc:docMk/>
          <pc:sldMk cId="826412150" sldId="463"/>
        </pc:sldMkLst>
        <pc:spChg chg="add">
          <ac:chgData name="" userId="" providerId="" clId="Web-{40EC10CD-17D8-4483-838F-C28B72E39ABC}" dt="2019-06-14T02:24:48.156" v="220"/>
          <ac:spMkLst>
            <pc:docMk/>
            <pc:sldMk cId="826412150" sldId="463"/>
            <ac:spMk id="5" creationId="{FB7AA764-704C-42A3-A9B7-632785D1248B}"/>
          </ac:spMkLst>
        </pc:spChg>
      </pc:sldChg>
      <pc:sldChg chg="addSp">
        <pc:chgData name="" userId="" providerId="" clId="Web-{40EC10CD-17D8-4483-838F-C28B72E39ABC}" dt="2019-06-14T02:24:56.531" v="221"/>
        <pc:sldMkLst>
          <pc:docMk/>
          <pc:sldMk cId="1732259901" sldId="464"/>
        </pc:sldMkLst>
        <pc:spChg chg="add">
          <ac:chgData name="" userId="" providerId="" clId="Web-{40EC10CD-17D8-4483-838F-C28B72E39ABC}" dt="2019-06-14T02:24:56.531" v="221"/>
          <ac:spMkLst>
            <pc:docMk/>
            <pc:sldMk cId="1732259901" sldId="464"/>
            <ac:spMk id="5" creationId="{00D954BA-80FF-410B-9242-CEED65231965}"/>
          </ac:spMkLst>
        </pc:spChg>
      </pc:sldChg>
      <pc:sldChg chg="addSp">
        <pc:chgData name="" userId="" providerId="" clId="Web-{40EC10CD-17D8-4483-838F-C28B72E39ABC}" dt="2019-06-14T02:25:06.391" v="222"/>
        <pc:sldMkLst>
          <pc:docMk/>
          <pc:sldMk cId="656353728" sldId="465"/>
        </pc:sldMkLst>
        <pc:spChg chg="add">
          <ac:chgData name="" userId="" providerId="" clId="Web-{40EC10CD-17D8-4483-838F-C28B72E39ABC}" dt="2019-06-14T02:25:06.391" v="222"/>
          <ac:spMkLst>
            <pc:docMk/>
            <pc:sldMk cId="656353728" sldId="465"/>
            <ac:spMk id="5" creationId="{61C33792-C509-4F65-859B-A6A1E8B01B73}"/>
          </ac:spMkLst>
        </pc:spChg>
      </pc:sldChg>
      <pc:sldChg chg="modSp">
        <pc:chgData name="" userId="" providerId="" clId="Web-{40EC10CD-17D8-4483-838F-C28B72E39ABC}" dt="2019-06-14T02:20:38.718" v="171" actId="20577"/>
        <pc:sldMkLst>
          <pc:docMk/>
          <pc:sldMk cId="927151026" sldId="470"/>
        </pc:sldMkLst>
        <pc:spChg chg="mod">
          <ac:chgData name="" userId="" providerId="" clId="Web-{40EC10CD-17D8-4483-838F-C28B72E39ABC}" dt="2019-06-14T02:20:38.718" v="171" actId="20577"/>
          <ac:spMkLst>
            <pc:docMk/>
            <pc:sldMk cId="927151026" sldId="470"/>
            <ac:spMk id="5" creationId="{00000000-0000-0000-0000-000000000000}"/>
          </ac:spMkLst>
        </pc:spChg>
      </pc:sldChg>
      <pc:sldChg chg="modSp">
        <pc:chgData name="" userId="" providerId="" clId="Web-{40EC10CD-17D8-4483-838F-C28B72E39ABC}" dt="2019-06-14T02:21:55.843" v="187" actId="20577"/>
        <pc:sldMkLst>
          <pc:docMk/>
          <pc:sldMk cId="1193590532" sldId="471"/>
        </pc:sldMkLst>
        <pc:spChg chg="mod">
          <ac:chgData name="" userId="" providerId="" clId="Web-{40EC10CD-17D8-4483-838F-C28B72E39ABC}" dt="2019-06-14T02:21:55.843" v="187" actId="20577"/>
          <ac:spMkLst>
            <pc:docMk/>
            <pc:sldMk cId="1193590532" sldId="471"/>
            <ac:spMk id="6" creationId="{00000000-0000-0000-0000-000000000000}"/>
          </ac:spMkLst>
        </pc:spChg>
      </pc:sldChg>
      <pc:sldChg chg="modSp">
        <pc:chgData name="" userId="" providerId="" clId="Web-{40EC10CD-17D8-4483-838F-C28B72E39ABC}" dt="2019-06-14T02:22:18.734" v="201" actId="20577"/>
        <pc:sldMkLst>
          <pc:docMk/>
          <pc:sldMk cId="1577104594" sldId="472"/>
        </pc:sldMkLst>
        <pc:spChg chg="mod">
          <ac:chgData name="" userId="" providerId="" clId="Web-{40EC10CD-17D8-4483-838F-C28B72E39ABC}" dt="2019-06-14T02:22:18.734" v="201" actId="20577"/>
          <ac:spMkLst>
            <pc:docMk/>
            <pc:sldMk cId="1577104594" sldId="472"/>
            <ac:spMk id="5" creationId="{00000000-0000-0000-0000-000000000000}"/>
          </ac:spMkLst>
        </pc:spChg>
      </pc:sldChg>
      <pc:sldChg chg="modSp">
        <pc:chgData name="" userId="" providerId="" clId="Web-{40EC10CD-17D8-4483-838F-C28B72E39ABC}" dt="2019-06-14T02:16:20.108" v="148" actId="20577"/>
        <pc:sldMkLst>
          <pc:docMk/>
          <pc:sldMk cId="645452143" sldId="473"/>
        </pc:sldMkLst>
        <pc:spChg chg="mod">
          <ac:chgData name="" userId="" providerId="" clId="Web-{40EC10CD-17D8-4483-838F-C28B72E39ABC}" dt="2019-06-14T02:16:20.108" v="148" actId="20577"/>
          <ac:spMkLst>
            <pc:docMk/>
            <pc:sldMk cId="645452143" sldId="473"/>
            <ac:spMk id="6" creationId="{00000000-0000-0000-0000-000000000000}"/>
          </ac:spMkLst>
        </pc:spChg>
      </pc:sldChg>
      <pc:sldChg chg="modSp">
        <pc:chgData name="" userId="" providerId="" clId="Web-{40EC10CD-17D8-4483-838F-C28B72E39ABC}" dt="2019-06-14T02:22:32.296" v="207" actId="20577"/>
        <pc:sldMkLst>
          <pc:docMk/>
          <pc:sldMk cId="1971396285" sldId="474"/>
        </pc:sldMkLst>
        <pc:spChg chg="mod">
          <ac:chgData name="" userId="" providerId="" clId="Web-{40EC10CD-17D8-4483-838F-C28B72E39ABC}" dt="2019-06-14T02:22:32.296" v="207" actId="20577"/>
          <ac:spMkLst>
            <pc:docMk/>
            <pc:sldMk cId="1971396285" sldId="474"/>
            <ac:spMk id="9" creationId="{00000000-0000-0000-0000-000000000000}"/>
          </ac:spMkLst>
        </pc:spChg>
      </pc:sldChg>
      <pc:sldChg chg="modSp">
        <pc:chgData name="" userId="" providerId="" clId="Web-{40EC10CD-17D8-4483-838F-C28B72E39ABC}" dt="2019-06-14T02:22:41.953" v="212" actId="20577"/>
        <pc:sldMkLst>
          <pc:docMk/>
          <pc:sldMk cId="1260434368" sldId="475"/>
        </pc:sldMkLst>
        <pc:spChg chg="mod">
          <ac:chgData name="" userId="" providerId="" clId="Web-{40EC10CD-17D8-4483-838F-C28B72E39ABC}" dt="2019-06-14T02:22:41.953" v="212" actId="20577"/>
          <ac:spMkLst>
            <pc:docMk/>
            <pc:sldMk cId="1260434368" sldId="475"/>
            <ac:spMk id="5" creationId="{00000000-0000-0000-0000-000000000000}"/>
          </ac:spMkLst>
        </pc:spChg>
      </pc:sldChg>
      <pc:sldChg chg="addSp">
        <pc:chgData name="" userId="" providerId="" clId="Web-{40EC10CD-17D8-4483-838F-C28B72E39ABC}" dt="2019-06-14T02:05:27.090" v="97"/>
        <pc:sldMkLst>
          <pc:docMk/>
          <pc:sldMk cId="1524508829" sldId="476"/>
        </pc:sldMkLst>
        <pc:spChg chg="add">
          <ac:chgData name="" userId="" providerId="" clId="Web-{40EC10CD-17D8-4483-838F-C28B72E39ABC}" dt="2019-06-14T02:05:27.090" v="97"/>
          <ac:spMkLst>
            <pc:docMk/>
            <pc:sldMk cId="1524508829" sldId="476"/>
            <ac:spMk id="5" creationId="{8CE8E9E7-B89B-4B2D-8498-A1C3009A3673}"/>
          </ac:spMkLst>
        </pc:spChg>
      </pc:sldChg>
      <pc:sldChg chg="add">
        <pc:chgData name="" userId="" providerId="" clId="Web-{40EC10CD-17D8-4483-838F-C28B72E39ABC}" dt="2019-06-14T01:55:05.776" v="0"/>
        <pc:sldMkLst>
          <pc:docMk/>
          <pc:sldMk cId="763557597" sldId="477"/>
        </pc:sldMkLst>
      </pc:sldChg>
      <pc:sldChg chg="add">
        <pc:chgData name="" userId="" providerId="" clId="Web-{40EC10CD-17D8-4483-838F-C28B72E39ABC}" dt="2019-06-14T01:55:05.854" v="1"/>
        <pc:sldMkLst>
          <pc:docMk/>
          <pc:sldMk cId="3080345082" sldId="478"/>
        </pc:sldMkLst>
      </pc:sldChg>
      <pc:sldChg chg="add">
        <pc:chgData name="" userId="" providerId="" clId="Web-{40EC10CD-17D8-4483-838F-C28B72E39ABC}" dt="2019-06-14T01:55:05.949" v="2"/>
        <pc:sldMkLst>
          <pc:docMk/>
          <pc:sldMk cId="2510293372" sldId="479"/>
        </pc:sldMkLst>
      </pc:sldChg>
    </pc:docChg>
  </pc:docChgLst>
  <pc:docChgLst>
    <pc:chgData clId="Web-{E11CDA92-B935-4D80-91AB-B4300EF6D380}"/>
    <pc:docChg chg="modSld">
      <pc:chgData name="" userId="" providerId="" clId="Web-{E11CDA92-B935-4D80-91AB-B4300EF6D380}" dt="2019-06-17T06:45:29.913" v="5" actId="20577"/>
      <pc:docMkLst>
        <pc:docMk/>
      </pc:docMkLst>
      <pc:sldChg chg="modSp">
        <pc:chgData name="" userId="" providerId="" clId="Web-{E11CDA92-B935-4D80-91AB-B4300EF6D380}" dt="2019-06-17T06:45:29.898" v="4" actId="20577"/>
        <pc:sldMkLst>
          <pc:docMk/>
          <pc:sldMk cId="2327334221" sldId="256"/>
        </pc:sldMkLst>
        <pc:spChg chg="mod">
          <ac:chgData name="" userId="" providerId="" clId="Web-{E11CDA92-B935-4D80-91AB-B4300EF6D380}" dt="2019-06-17T06:45:29.898" v="4" actId="20577"/>
          <ac:spMkLst>
            <pc:docMk/>
            <pc:sldMk cId="2327334221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2020/11/23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784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3959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019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524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68948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5914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360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482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5254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4365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3828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9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9066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8610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9513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1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96490A-DFCC-834D-95CB-B196D635B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25" y="-9543"/>
            <a:ext cx="9216000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381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7027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68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26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121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77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9352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8855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790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3533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3996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344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481164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2020/11/23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791071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750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6969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62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5163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22970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112528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4394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0230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1133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6408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3081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62682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84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6802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1901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950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269574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440157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9396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3671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294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16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242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48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257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669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4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80082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55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47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7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7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364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87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36158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6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80756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223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929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058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294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776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26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606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29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636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910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803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37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336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9029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024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328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960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46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5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132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200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620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5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324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734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883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069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470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324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633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242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1753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2020/11/23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492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6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57916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76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846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66439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826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411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184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648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367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12423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909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14451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530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66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375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28235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2390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456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188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766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6058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07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370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0233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779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84695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474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6826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18312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266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813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786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5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944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8000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7897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30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004606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7669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61280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11/23/20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9106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9749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660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8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8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0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3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8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4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5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9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9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9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3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nVector/zmPDSwR/raw/master/KDD2009/orange_small_train.data.gz" TargetMode="External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Supervised1</a:t>
            </a:r>
            <a:br>
              <a:rPr lang="en-US" dirty="0"/>
            </a:br>
            <a:r>
              <a:rPr lang="en-US" dirty="0"/>
              <a:t>Memorization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資料科學</a:t>
            </a:r>
            <a:r>
              <a:rPr lang="en-US" altLang="zh-TW" sz="2800" dirty="0">
                <a:ea typeface="新細明體"/>
              </a:rPr>
              <a:t> Data Science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張家銘</a:t>
            </a:r>
            <a:r>
              <a:rPr lang="en-US" altLang="zh-TW" sz="2800" dirty="0">
                <a:ea typeface="新細明體"/>
              </a:rPr>
              <a:t> Jia-Ming Chang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Calibri"/>
              </a:rPr>
              <a:t>政治大學資訊科學系</a:t>
            </a:r>
            <a:endParaRPr lang="en-US" altLang="zh-TW" sz="2800" dirty="0"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</a:t>
            </a:r>
            <a:r>
              <a:rPr lang="zh-TW" altLang="en-US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 The cluster stability of each cluster in the original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mean value of its </a:t>
            </a:r>
            <a:r>
              <a:rPr lang="en-US" dirty="0" err="1"/>
              <a:t>Jaccard</a:t>
            </a:r>
            <a:r>
              <a:rPr lang="en-US" dirty="0"/>
              <a:t> coefficient over all the bootstrap iterations.</a:t>
            </a:r>
          </a:p>
          <a:p>
            <a:pPr>
              <a:lnSpc>
                <a:spcPct val="100000"/>
              </a:lnSpc>
            </a:pPr>
            <a:r>
              <a:rPr lang="en-US" dirty="0"/>
              <a:t>stability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0.6 &lt;= :  unstable.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0.6 ~ 0.75 : measure a pattern in the data, but there isn’t high certainty about which points should be clustered together.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0.85 &gt;= : highly stable (they’re likely to be real clusters).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A18E4-1D23-4F6A-B160-164D82E9CC51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024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Calinski-Harabasz</a:t>
            </a:r>
            <a:r>
              <a:rPr lang="en-US" dirty="0"/>
              <a:t> index </a:t>
            </a:r>
            <a:r>
              <a:rPr lang="mr-IN" dirty="0"/>
              <a:t>–</a:t>
            </a:r>
            <a:r>
              <a:rPr lang="en-US" dirty="0"/>
              <a:t> CH.R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 / W : should be maximized at the optimal </a:t>
            </a:r>
            <a:r>
              <a:rPr lang="en-US" i="1" dirty="0"/>
              <a:t>k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B = BSS(</a:t>
            </a:r>
            <a:r>
              <a:rPr lang="en-US" altLang="zh-TW" i="1" dirty="0"/>
              <a:t>k</a:t>
            </a:r>
            <a:r>
              <a:rPr lang="en-US" altLang="zh-TW" dirty="0"/>
              <a:t>)/(</a:t>
            </a:r>
            <a:r>
              <a:rPr lang="en-US" altLang="zh-TW" i="1" dirty="0"/>
              <a:t>k</a:t>
            </a:r>
            <a:r>
              <a:rPr lang="en-US" altLang="zh-TW" dirty="0"/>
              <a:t>-1)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W= WSS(</a:t>
            </a:r>
            <a:r>
              <a:rPr lang="en-US" altLang="zh-TW" i="1" dirty="0"/>
              <a:t>k</a:t>
            </a:r>
            <a:r>
              <a:rPr lang="en-US" altLang="zh-TW" dirty="0"/>
              <a:t>)/(</a:t>
            </a:r>
            <a:r>
              <a:rPr lang="en-US" altLang="zh-TW" i="1" dirty="0"/>
              <a:t>n</a:t>
            </a:r>
            <a:r>
              <a:rPr lang="en-US" altLang="zh-TW" dirty="0"/>
              <a:t>-</a:t>
            </a:r>
            <a:r>
              <a:rPr lang="en-US" altLang="zh-TW" i="1" dirty="0"/>
              <a:t>k</a:t>
            </a:r>
            <a:r>
              <a:rPr lang="en-US" altLang="zh-TW" dirty="0"/>
              <a:t>) 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between-cluster variance (which is essentially the variance of all the cluster centroids from the dataset’s grand centroid) /  the total within-cluster variance (the average WSS  of the clusters in the clustering)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F3601-7DAE-4420-BB93-D67B75A99ED7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507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Interpreting a </a:t>
            </a:r>
            <a:r>
              <a:rPr lang="en-US" dirty="0" err="1"/>
              <a:t>Dendrogram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503680"/>
            <a:ext cx="7886700" cy="467328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Helvetica" charset="0"/>
              </a:rPr>
              <a:t>the vertical axis, indicates how different the two observations are.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0" y="2146032"/>
            <a:ext cx="8857480" cy="425588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2673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Figure10.9,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91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125"/>
            <a:ext cx="9144000" cy="5795749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Figure10.12, </a:t>
            </a:r>
            <a:r>
              <a:rPr lang="en-US" sz="1200" i="1" dirty="0">
                <a:solidFill>
                  <a:schemeClr val="bg1"/>
                </a:solidFill>
              </a:rPr>
              <a:t>An Introduction to Statistical Learning with Applications in R</a:t>
            </a:r>
            <a:r>
              <a:rPr lang="en-US" sz="1200" dirty="0">
                <a:solidFill>
                  <a:schemeClr val="bg1"/>
                </a:solidFill>
              </a:rPr>
              <a:t> 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en-US" sz="1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877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603"/>
            <a:ext cx="9144000" cy="5222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490058-DE53-463D-AF74-3D7D1FE164C9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248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002"/>
            <a:ext cx="9144000" cy="52224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507585"/>
            <a:ext cx="6777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support of the </a:t>
            </a:r>
            <a:r>
              <a:rPr lang="en-US" dirty="0" err="1"/>
              <a:t>itemset</a:t>
            </a:r>
            <a:r>
              <a:rPr lang="en-US" dirty="0"/>
              <a:t> { The Hobbit,  The Princess Bride} =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81371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confidence : “People who check out The Hobbit  also check out The Princess Bride” =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14528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confidence : “People who check out The Princess Bride  also check out The Hobbit ” =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6318" y="546141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3/10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2560" y="5709066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3/5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2560" y="6069709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CA347-DB1B-42C6-96DF-6A31D9C70C47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17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290638"/>
            <a:ext cx="5384800" cy="1665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 err="1">
                <a:latin typeface="+mj-lt"/>
              </a:rPr>
              <a:t>Chp</a:t>
            </a:r>
            <a:r>
              <a:rPr lang="en-US" altLang="zh-TW" sz="3200" dirty="0">
                <a:latin typeface="+mj-lt"/>
              </a:rPr>
              <a:t>. 6: Memorization methods</a:t>
            </a:r>
          </a:p>
        </p:txBody>
      </p:sp>
      <p:pic>
        <p:nvPicPr>
          <p:cNvPr id="4" name="Picture 5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7067" y="1290189"/>
            <a:ext cx="2297779" cy="28800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2591614" y="5373380"/>
            <a:ext cx="5733378" cy="85737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dirty="0" err="1"/>
              <a:t>Chp</a:t>
            </a:r>
            <a:r>
              <a:rPr lang="en-US" sz="3200" dirty="0"/>
              <a:t>. 2.2.3 The classification setting</a:t>
            </a:r>
          </a:p>
        </p:txBody>
      </p:sp>
      <p:pic>
        <p:nvPicPr>
          <p:cNvPr id="6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90" y="3350750"/>
            <a:ext cx="185341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00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Memorization methods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Building single-variable models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Cross-validated variable selection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Building basic multivariable models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nearest neighbor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naive Bayes</a:t>
            </a:r>
            <a:endParaRPr kumimoji="1" lang="zh-TW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43138-0592-4CA1-80EC-22C196ED4805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927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The Conference on Knowledge Discovery and Data Mining (</a:t>
            </a:r>
            <a:r>
              <a:rPr kumimoji="1" lang="en-US" altLang="zh-TW" sz="2800" dirty="0"/>
              <a:t>KDD) Cup 2009 </a:t>
            </a:r>
            <a:endParaRPr kumimoji="1"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customer relationship management.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Input: The contest supplied 230 facts about 50,000 credit card accounts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Goals: predict</a:t>
            </a:r>
          </a:p>
          <a:p>
            <a:pPr lvl="2">
              <a:lnSpc>
                <a:spcPct val="100000"/>
              </a:lnSpc>
            </a:pPr>
            <a:r>
              <a:rPr lang="en-US" altLang="zh-TW" sz="1800" dirty="0"/>
              <a:t>churn : predict account cancellation</a:t>
            </a:r>
          </a:p>
          <a:p>
            <a:pPr lvl="2">
              <a:lnSpc>
                <a:spcPct val="100000"/>
              </a:lnSpc>
            </a:pPr>
            <a:r>
              <a:rPr lang="en-US" altLang="zh-TW" sz="1800" dirty="0"/>
              <a:t>appetency : the innate tendency to use new products and services</a:t>
            </a:r>
          </a:p>
          <a:p>
            <a:pPr lvl="2">
              <a:lnSpc>
                <a:spcPct val="100000"/>
              </a:lnSpc>
            </a:pPr>
            <a:r>
              <a:rPr lang="en-US" altLang="zh-TW" sz="1800" dirty="0"/>
              <a:t>upselling : willingness to respond favorably to marketing pitches</a:t>
            </a:r>
            <a:endParaRPr kumimoji="1" lang="en-US" altLang="zh-TW" sz="1800" dirty="0">
              <a:hlinkClick r:id="rId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CEB21-E5E8-4ECD-829E-2A5C56840CAB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3407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Preparing the KDD data for analysis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8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KDD2009/KDD2009.R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d &lt;- 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read.table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nl-NL" altLang="zh-TW" sz="18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orange_small_train.data.gz</a:t>
            </a:r>
            <a:r>
              <a:rPr lang="nl-NL" altLang="zh-TW" sz="1800" dirty="0"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,header=T,</a:t>
            </a:r>
            <a:r>
              <a:rPr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nl-NL" altLang="zh-TW" sz="1800" dirty="0">
                <a:latin typeface="Courier" charset="0"/>
                <a:ea typeface="Courier" charset="0"/>
                <a:cs typeface="Courier" charset="0"/>
              </a:rPr>
              <a:t>sep='\t',</a:t>
            </a:r>
            <a:r>
              <a:rPr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nl-NL" altLang="zh-TW" sz="1800" dirty="0" err="1">
                <a:latin typeface="Courier" charset="0"/>
                <a:ea typeface="Courier" charset="0"/>
                <a:cs typeface="Courier" charset="0"/>
              </a:rPr>
              <a:t>na.strings</a:t>
            </a:r>
            <a:r>
              <a:rPr lang="nl-NL" altLang="zh-TW" sz="1800" dirty="0">
                <a:latin typeface="Courier" charset="0"/>
                <a:ea typeface="Courier" charset="0"/>
                <a:cs typeface="Courier" charset="0"/>
              </a:rPr>
              <a:t>=c('NA',''))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churn &lt;- 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read.table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orange_small_train_churn.labels.txt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', header=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F,sep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='\t')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d$churn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 &lt;- churn$V1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1C86F-1A14-449F-A985-5FC8EA6F787C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412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3966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/>
              <a:t>Tibshirani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The web site of the book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9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Preparing the KDD data for analysis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appetency &lt;-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read.table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orange_small_train_appetency.labels.txt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', header=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F,sep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='\t')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d$appetency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appetency$V1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upselling &lt;-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read.table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orange_small_train_upselling.labels.txt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', header=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F,sep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='\t')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d$upselling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 &lt;- upselling$V1</a:t>
            </a:r>
            <a:endParaRPr kumimoji="1" lang="zh-TW" alt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1348E-A842-4458-BFFA-023D0E3C8B93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240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Preparing the KDD data for analysis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Split data into train</a:t>
            </a:r>
            <a:r>
              <a:rPr lang="zh-TW" altLang="en-US" dirty="0"/>
              <a:t> </a:t>
            </a:r>
            <a:r>
              <a:rPr lang="en-US" altLang="zh-TW" dirty="0"/>
              <a:t>and test subsets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nb-NO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set.seed</a:t>
            </a:r>
            <a:r>
              <a:rPr lang="nb-NO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(729375)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nb-NO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d$rgroup</a:t>
            </a:r>
            <a:r>
              <a:rPr lang="nb-NO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nb-NO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nb-NO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(dim(d)[[1]])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nb-NO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nb-NO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nb-NO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</a:t>
            </a:r>
            <a:r>
              <a:rPr lang="nb-NO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nb-NO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d,rgroup</a:t>
            </a:r>
            <a:r>
              <a:rPr lang="nb-NO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&lt;=0.9)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nb-NO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nb-NO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nb-NO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</a:t>
            </a:r>
            <a:r>
              <a:rPr lang="nb-NO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nb-NO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d,rgroup</a:t>
            </a:r>
            <a:r>
              <a:rPr lang="nb-NO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&gt;0.9)</a:t>
            </a:r>
            <a:endParaRPr lang="nb-NO" altLang="zh-TW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663A4-C9F6-468E-A22D-591B63416FF0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4490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Preparing the KDD data for analysis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Identify features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outcomes=c('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churn','appetency','upselling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setdiff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 c(outcomes,'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rgroup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'))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catVars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sapply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],class) %in% c('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factor','character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')]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numericVars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sapply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],class) %in% c('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numeric','integer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')]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rm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(list=c('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d','churn','appetency','upselling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'))</a:t>
            </a:r>
            <a:endParaRPr kumimoji="1" lang="zh-TW" altLang="en-US" sz="20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5AFEF-15E1-41F6-9459-BEE36347589E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16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Preparing the KDD data for analysis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Identify outputs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outcome &lt;- 'churn'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nl-NL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 &lt;- '1'</a:t>
            </a:r>
            <a:endParaRPr kumimoji="1" lang="zh-TW" altLang="en-US" sz="20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8E9E7-B89B-4B2D-8498-A1C3009A3673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508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Preparing the KDD data for analysis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Further split training data into training and calibration.</a:t>
            </a:r>
            <a:endParaRPr lang="nl-NL" altLang="zh-TW" sz="2400" dirty="0"/>
          </a:p>
          <a:p>
            <a:pPr marL="400050" lvl="1" indent="0">
              <a:lnSpc>
                <a:spcPct val="100000"/>
              </a:lnSpc>
              <a:buNone/>
            </a:pPr>
            <a:r>
              <a:rPr lang="nl-NL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</a:t>
            </a:r>
            <a:r>
              <a:rPr lang="nl-NL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nl-NL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rbinom</a:t>
            </a:r>
            <a:r>
              <a:rPr lang="nl-NL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(n=dim(</a:t>
            </a:r>
            <a:r>
              <a:rPr lang="nl-NL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nl-NL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)[[1]],</a:t>
            </a:r>
            <a:r>
              <a:rPr lang="nl-NL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size</a:t>
            </a:r>
            <a:r>
              <a:rPr lang="nl-NL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=1,prob=0.1)&gt;0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nl-NL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nl-NL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nl-NL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dTrainAll,useForCal</a:t>
            </a:r>
            <a:r>
              <a:rPr lang="nl-NL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nl-NL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nl-NL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subset(</a:t>
            </a:r>
            <a:r>
              <a:rPr lang="nl-NL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nl-NL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,!</a:t>
            </a:r>
            <a:r>
              <a:rPr lang="nl-NL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</a:t>
            </a:r>
            <a:r>
              <a:rPr lang="nl-NL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kumimoji="1" lang="nl-NL" altLang="zh-TW" sz="2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802A3-5DC3-4869-A6A8-4C967AC6CC7E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8036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Preparing the KDD data for analysis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load('KDD2009.Rdata')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0F766-96FD-40C0-9288-654C2EA514B7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962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Subsample to prototype quickly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Often the data scientist will be so engrossed with the business problem, math, and data that they forget how much trial and error is needed.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It’s often an excellent idea to </a:t>
            </a:r>
            <a:r>
              <a:rPr lang="en-US" altLang="zh-TW" dirty="0">
                <a:solidFill>
                  <a:schemeClr val="accent1"/>
                </a:solidFill>
              </a:rPr>
              <a:t>first work on a small subset of your training data</a:t>
            </a:r>
            <a:r>
              <a:rPr lang="en-US" altLang="zh-TW" dirty="0"/>
              <a:t>, so that it takes seconds to debug your code instead of minutes.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Don’t work with expensive data sizes until you have to.</a:t>
            </a:r>
            <a:endParaRPr kumimoji="1" lang="zh-TW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E5129-7D7A-46BF-8015-569F4A87CB6E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701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Building single-variable models</a:t>
            </a:r>
            <a:endParaRPr kumimoji="1" lang="zh-TW" altLang="en-US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accent4"/>
                </a:solidFill>
              </a:rPr>
              <a:t>Using categorical features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accent4"/>
                </a:solidFill>
              </a:rPr>
              <a:t>Using numeric features</a:t>
            </a:r>
            <a:endParaRPr kumimoji="1" lang="zh-TW" alt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32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Building single-variable models – </a:t>
            </a:r>
            <a:br>
              <a:rPr lang="en-US" altLang="zh-TW" sz="3200" dirty="0"/>
            </a:br>
            <a:r>
              <a:rPr lang="en-US" altLang="zh-TW" sz="3200" dirty="0"/>
              <a:t>Using categorical features</a:t>
            </a:r>
            <a:endParaRPr kumimoji="1" lang="zh-TW" altLang="en-US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81057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Using categorical features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accent1"/>
                </a:solidFill>
              </a:rPr>
              <a:t>KDD2009/</a:t>
            </a:r>
            <a:r>
              <a:rPr lang="en-US" altLang="zh-TW" dirty="0" err="1">
                <a:solidFill>
                  <a:schemeClr val="accent1"/>
                </a:solidFill>
              </a:rPr>
              <a:t>sinVal_cat.R</a:t>
            </a:r>
            <a:endParaRPr lang="en-US" altLang="zh-TW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dirty="0"/>
              <a:t>Plotting churn grouped by variable 218 levels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table218 &lt;- table(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nl-NL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Var218=</a:t>
            </a:r>
            <a:r>
              <a:rPr lang="nl-NL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nl-NL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[,'Var218'],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nl-NL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churn</a:t>
            </a:r>
            <a:r>
              <a:rPr lang="nl-NL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nl-NL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nl-NL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nl-NL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outcome</a:t>
            </a:r>
            <a:r>
              <a:rPr lang="nl-NL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nl-NL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useNA</a:t>
            </a:r>
            <a:r>
              <a:rPr lang="nl-NL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='</a:t>
            </a:r>
            <a:r>
              <a:rPr lang="nl-NL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ifany</a:t>
            </a:r>
            <a:r>
              <a:rPr lang="nl-NL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nl-NL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print(table218)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8264B-9BF4-462B-87A2-ED26304BDF53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66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33587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8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Using categorical features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Churn rates grouped by variable 218 codes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pt-BR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pt-BR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(table218[,2]/(table218[,1]+table218[,2]))</a:t>
            </a:r>
            <a:endParaRPr lang="nl-NL" altLang="zh-TW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nl-NL" altLang="zh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F238F-45E0-4A84-8A01-4FF7F9660173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264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Var200 as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&lt;-"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Var200"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[,outcome]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[,v]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appCol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[,v]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A7CFD-71F0-4013-A62C-237130B34F2F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88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Var200 as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pPos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&lt;- sum(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==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)/length(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&lt;- table(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)]))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pPosWna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&lt;- 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/sum(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))[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&lt;- table(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pPosWv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&lt;- 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,]+1.0e-3*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pPos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)/(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colSums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)+1.0e-3)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pPosWv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appCol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appCol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)] &lt;-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pPosWna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)] &lt;-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pPos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320F3-4B37-49A4-9EC6-4EAFD0BDD576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2800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Function to build single-variable models for categorical variables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outCol,varCol,appCol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sum(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)/length(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table(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)]))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pPosWna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/sum(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naTab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))[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table(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pPosWv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,]+1.0e-3*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)/(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colSums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vTab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)+1.0e-3)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pPosWv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appCol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appCol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)] &lt;- 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pPosWna</a:t>
            </a:r>
            <a:endParaRPr lang="en-US" altLang="zh-TW" sz="16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is.na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)] &lt;- 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endParaRPr lang="en-US" altLang="zh-TW" sz="16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endParaRPr lang="en-US" altLang="zh-TW" sz="16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kumimoji="1" lang="zh-TW" altLang="en-US" sz="20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00DC1-F9CE-42F5-9A01-ACF1D367AA15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4576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Applying single-categorical variable models to all of our datasets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for(v in </a:t>
            </a:r>
            <a:r>
              <a:rPr lang="en-US" altLang="zh-TW" sz="2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catVars</a:t>
            </a:r>
            <a:r>
              <a:rPr lang="en-US" altLang="zh-TW" sz="2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pi &lt;- paste('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v,sep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[,pi]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[,pi]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[,pi]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kumimoji="1" lang="zh-TW" altLang="en-US" sz="24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AD13-28CC-4762-ACF1-9932628A2912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681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Scoring categorical variables by AUC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library('ROCR')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predcol,outcol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perf &lt;- performance(prediction(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predcol,outcol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),'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perf@y.values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8ABA1-B467-45F1-8CCD-8B32936142BE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3324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Scoring categorical variables by AUC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for(v in 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catVars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pi &lt;- paste('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v,sep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aucTrain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[,pi],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aucTrain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&gt;=0.8) {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aucCal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pi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outcome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sprintf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("%s, </a:t>
            </a: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trainAUC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%4.3f </a:t>
            </a: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calibrationAUC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%4.3f", </a:t>
            </a:r>
            <a:r>
              <a:rPr lang="de-DE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pi,aucTrain,aucCal</a:t>
            </a: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 </a:t>
            </a:r>
          </a:p>
          <a:p>
            <a:pPr marL="457200" indent="-457200">
              <a:lnSpc>
                <a:spcPct val="100000"/>
              </a:lnSpc>
            </a:pPr>
            <a:r>
              <a:rPr lang="de-DE" altLang="zh-TW" dirty="0" err="1"/>
              <a:t>What</a:t>
            </a:r>
            <a:r>
              <a:rPr lang="de-DE" altLang="zh-TW" dirty="0"/>
              <a:t> </a:t>
            </a:r>
            <a:r>
              <a:rPr lang="de-DE" altLang="zh-TW" dirty="0" err="1"/>
              <a:t>is</a:t>
            </a:r>
            <a:r>
              <a:rPr lang="de-DE" altLang="zh-TW" dirty="0"/>
              <a:t> </a:t>
            </a:r>
            <a:r>
              <a:rPr lang="en-US" altLang="zh-TW" dirty="0"/>
              <a:t>the most promising variable?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ABE58-348F-40F5-AE48-362D9373120D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846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Building single-variable models - Using numeric features</a:t>
            </a:r>
            <a:endParaRPr kumimoji="1" lang="zh-TW" altLang="en-US" sz="3200" dirty="0"/>
          </a:p>
        </p:txBody>
      </p:sp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99042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Building single-variable models : Using numeric features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bin the numeric feature into a number of ranges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800" dirty="0">
                <a:latin typeface="Courier New" charset="0"/>
                <a:ea typeface="Courier New" charset="0"/>
                <a:cs typeface="Courier New" charset="0"/>
              </a:rPr>
              <a:t>quantile()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s-ES_tradnl" altLang="zh-TW" sz="2800" dirty="0" err="1">
                <a:latin typeface="Courier New" charset="0"/>
                <a:ea typeface="Courier New" charset="0"/>
                <a:cs typeface="Courier New" charset="0"/>
              </a:rPr>
              <a:t>cut</a:t>
            </a:r>
            <a:r>
              <a:rPr lang="es-ES_tradnl" altLang="zh-TW" sz="28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B1C55-5D93-475D-9E7A-6ECC2BB55461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4239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Var7 as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&lt;-"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7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[,outcome]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[,v]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appCol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[,v]</a:t>
            </a:r>
          </a:p>
        </p:txBody>
      </p:sp>
    </p:spTree>
    <p:extLst>
      <p:ext uri="{BB962C8B-B14F-4D97-AF65-F5344CB8AC3E}">
        <p14:creationId xmlns:p14="http://schemas.microsoft.com/office/powerpoint/2010/main" val="65476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4"/>
            <a:ext cx="5217186" cy="39935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 from "R for Data Science” </a:t>
            </a:r>
            <a:r>
              <a:rPr lang="en" altLang="zh-TW" dirty="0"/>
              <a:t>under the Creative Commons Attribution-</a:t>
            </a:r>
            <a:r>
              <a:rPr lang="en" altLang="zh-TW" dirty="0" err="1"/>
              <a:t>NonCommercial</a:t>
            </a:r>
            <a:r>
              <a:rPr lang="en" altLang="zh-TW" dirty="0"/>
              <a:t>-</a:t>
            </a:r>
            <a:r>
              <a:rPr lang="en" altLang="zh-TW" dirty="0" err="1"/>
              <a:t>NoDerivs</a:t>
            </a:r>
            <a:r>
              <a:rPr lang="en" altLang="zh-TW" dirty="0"/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48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Var7 as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cuts &lt;- </a:t>
            </a:r>
            <a:r>
              <a:rPr lang="en-US" altLang="zh-TW" sz="2000" b="1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unique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(quantile(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=seq(0, 1, 0.1),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na.rm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pt-BR" altLang="zh-TW" sz="2000" b="1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cut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varCol,cuts,include.lowest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b="1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cut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appCol,cuts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include.lowest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zh-TW" sz="20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outCol,varC,appC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2F3BD-2F7E-410F-AD51-6212C6CFC0B3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382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Building single-variable models : Using numeric features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altLang="zh-TW" dirty="0">
                <a:solidFill>
                  <a:schemeClr val="accent1"/>
                </a:solidFill>
              </a:rPr>
              <a:t>KDD2009/</a:t>
            </a:r>
            <a:r>
              <a:rPr lang="es-ES_tradnl" altLang="zh-TW" dirty="0" err="1">
                <a:solidFill>
                  <a:schemeClr val="accent1"/>
                </a:solidFill>
              </a:rPr>
              <a:t>sinVal_num.R</a:t>
            </a:r>
            <a:endParaRPr lang="es-ES_tradnl" altLang="zh-TW" dirty="0">
              <a:solidFill>
                <a:schemeClr val="accent1"/>
              </a:solidFill>
            </a:endParaRPr>
          </a:p>
          <a:p>
            <a:pPr marL="57150" indent="0"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mkPredN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outCol,varCol,appCol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cuts &lt;- </a:t>
            </a:r>
            <a:r>
              <a:rPr lang="en-US" altLang="zh-TW" b="1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unique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as.numeric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(quantile(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pt-BR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pt-BR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pt-BR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pt-BR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(0, 1, 0.1),</a:t>
            </a:r>
            <a:r>
              <a:rPr lang="pt-BR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na.rm</a:t>
            </a:r>
            <a:r>
              <a:rPr lang="pt-BR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pt-BR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pt-BR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pt-BR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</a:t>
            </a:r>
            <a:r>
              <a:rPr lang="pt-BR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pt-BR" altLang="zh-TW" b="1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cut</a:t>
            </a:r>
            <a:r>
              <a:rPr lang="pt-BR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varCol,cuts</a:t>
            </a:r>
            <a:r>
              <a:rPr lang="pt-BR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b="1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cut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appCol,cuts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outCol,varC,appC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57150" indent="0">
              <a:buNone/>
            </a:pP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F43D0-9C5A-4E40-A318-E9FAD854096D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663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Scoring numeric variables by AUC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for(v in 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numericVars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pi &lt;- paste('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v,sep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[,pi] &lt;- 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[,outcome],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[,v],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[,pi] &lt;- 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[,outcome],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[,v],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[,pi] &lt;- 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[,outcome],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[,v],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[,v])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[,pi],</a:t>
            </a:r>
            <a:r>
              <a:rPr lang="en-US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de-DE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de-DE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altLang="zh-TW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aucTrain</a:t>
            </a:r>
            <a:r>
              <a:rPr lang="de-DE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&gt;=0.55) {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de-DE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aucCal</a:t>
            </a: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de-DE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de-DE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pi</a:t>
            </a: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  <a:r>
              <a:rPr lang="de-DE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de-DE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outcome</a:t>
            </a: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de-DE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de-DE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sprintf</a:t>
            </a: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("%s, </a:t>
            </a:r>
            <a:r>
              <a:rPr lang="de-DE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trainAUC</a:t>
            </a: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%4.3f </a:t>
            </a:r>
            <a:r>
              <a:rPr lang="de-DE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calibrationAUC</a:t>
            </a: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%4.3f", </a:t>
            </a:r>
            <a:r>
              <a:rPr lang="de-DE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pi,aucTrain,aucCal</a:t>
            </a: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de-DE" altLang="zh-TW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>
              <a:lnSpc>
                <a:spcPct val="110000"/>
              </a:lnSpc>
              <a:buFont typeface="Arial" charset="0"/>
              <a:buChar char="•"/>
            </a:pPr>
            <a:r>
              <a:rPr kumimoji="1" lang="de-DE" altLang="zh-TW" dirty="0" err="1"/>
              <a:t>Which</a:t>
            </a:r>
            <a:r>
              <a:rPr kumimoji="1" lang="de-DE" altLang="zh-TW" dirty="0"/>
              <a:t> variable </a:t>
            </a:r>
            <a:r>
              <a:rPr kumimoji="1" lang="de-DE" altLang="zh-TW" dirty="0" err="1"/>
              <a:t>is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the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best</a:t>
            </a:r>
            <a:r>
              <a:rPr kumimoji="1" lang="de-DE" altLang="zh-TW" dirty="0"/>
              <a:t>? </a:t>
            </a:r>
            <a:r>
              <a:rPr kumimoji="1" lang="de-DE" altLang="zh-TW" dirty="0" err="1"/>
              <a:t>How</a:t>
            </a:r>
            <a:r>
              <a:rPr kumimoji="1" lang="de-DE" altLang="zh-TW" dirty="0"/>
              <a:t> </a:t>
            </a:r>
            <a:r>
              <a:rPr kumimoji="1" lang="de-DE" altLang="zh-TW" dirty="0" err="1"/>
              <a:t>to</a:t>
            </a:r>
            <a:r>
              <a:rPr kumimoji="1" lang="de-DE" altLang="zh-TW" dirty="0"/>
              <a:t> check?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9ED75-6FF6-4D30-AD13-C163362A686D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642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Plotting variable performance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(data=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geom_density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(x=predVar126,color=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(churn)))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18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(data=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+  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geom_density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(x=predVar81,color=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(churn)))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60C97-EC50-485B-AB25-58F5D4F9E2A5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520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Dealing with missing values in numeric variables?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lt"/>
              </a:rPr>
              <a:t>two-step process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each numeric variable, introduce a new advisory variable</a:t>
            </a:r>
          </a:p>
          <a:p>
            <a:pPr marL="1200150" lvl="5">
              <a:lnSpc>
                <a:spcPct val="100000"/>
              </a:lnSpc>
              <a:spcBef>
                <a:spcPts val="750"/>
              </a:spcBef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TC Regular" panose="020B0500000000000000" pitchFamily="34" charset="-128"/>
              </a:rPr>
              <a:t>1 : when the original variable had a missing value</a:t>
            </a:r>
          </a:p>
          <a:p>
            <a:pPr marL="1200150" lvl="5">
              <a:lnSpc>
                <a:spcPct val="100000"/>
              </a:lnSpc>
              <a:spcBef>
                <a:spcPts val="750"/>
              </a:spcBef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TC Regular" panose="020B0500000000000000" pitchFamily="34" charset="-128"/>
              </a:rPr>
              <a:t>0 : otherwise.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replace all missing values of the original variable with 0</a:t>
            </a:r>
            <a:endParaRPr kumimoji="1" lang="zh-TW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7553D-CF64-4847-A6AD-2BDC0F6CDFB1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918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Using cross-validation to estimate effects of overfitting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nl-NL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var &lt;- 'Var217'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(0,100)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 1:length(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rbinom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(n=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dim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)[[1]],size=1,prob=0.1)&gt;0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 &lt;- 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predRep,dTrainAll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mean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sd</a:t>
            </a:r>
            <a:r>
              <a:rPr lang="pt-B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14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pt-BR" altLang="zh-TW" sz="14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085EE-125B-4AF6-BFFB-8EEFEB911EC0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9982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Using cross-validation to estimate effects of overfitting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pt-BR" altLang="zh-TW" sz="2000" dirty="0" err="1"/>
              <a:t>without</a:t>
            </a:r>
            <a:r>
              <a:rPr lang="pt-BR" altLang="zh-TW" sz="2000" dirty="0"/>
              <a:t> </a:t>
            </a:r>
            <a:r>
              <a:rPr lang="pt-BR" altLang="zh-TW" sz="2000" dirty="0">
                <a:latin typeface="Courier" charset="0"/>
                <a:ea typeface="Courier" charset="0"/>
                <a:cs typeface="Courier" charset="0"/>
              </a:rPr>
              <a:t>for() </a:t>
            </a:r>
            <a:r>
              <a:rPr lang="pt-BR" altLang="zh-TW" sz="2000" dirty="0"/>
              <a:t>loop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fCross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rbinom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(n=dim(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)[[1]],size=1,prob=0.1)&gt;0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predRep,dTrainAll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b="1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replicate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(100,fCross())</a:t>
            </a:r>
            <a:endParaRPr lang="pt-BR" altLang="zh-TW" sz="18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DC087-0055-4AC8-AACB-C683BE15CD0A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896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replicate </a:t>
            </a:r>
            <a:r>
              <a:rPr lang="en-US" sz="3600" dirty="0" err="1"/>
              <a:t>v.s</a:t>
            </a:r>
            <a:r>
              <a:rPr lang="en-US" sz="3600" dirty="0"/>
              <a:t>. for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2679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ptm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replicate(100,fCross())</a:t>
            </a:r>
            <a:endParaRPr lang="pt-BR" altLang="zh-TW" sz="16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 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ptm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ptm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(0,100)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 1:length(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{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rbinom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(n=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dim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)[[1]],size=1,prob=0.1)&gt;0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predRep,dTrainAll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altLang="zh-TW" sz="16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 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ptm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F0D0F-91DC-48B4-9CE9-84225F98BBB2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3515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replicate </a:t>
            </a:r>
            <a:r>
              <a:rPr lang="en-US" sz="3600" dirty="0" err="1"/>
              <a:t>v.s</a:t>
            </a:r>
            <a:r>
              <a:rPr lang="en-US" sz="3600" dirty="0"/>
              <a:t>. for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667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ptm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replicate(1000,fCross())</a:t>
            </a:r>
            <a:endParaRPr lang="pt-BR" altLang="zh-TW" sz="16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 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ptm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ptm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(0,1000)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for(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in 1:length(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{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rbinom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(n=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dim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)[[1]],size=1,prob=0.1)&gt;0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mkPredC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[!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],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useForCalRep,var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aucs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rep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 &lt;- 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predRep,dTrainAll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fr-FR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useForCalRep,outcome</a:t>
            </a: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r-FR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pt-BR" altLang="zh-TW" sz="16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proc.time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 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ptm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A954D-F215-4994-AAB7-127C788B5263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05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Using cross-validation to estimate effects of overfitting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sz="2000" dirty="0">
                <a:latin typeface="+mn-lt"/>
              </a:rPr>
              <a:t>In some modeling circumstances, </a:t>
            </a:r>
            <a:r>
              <a:rPr lang="en-US" altLang="zh-TW" sz="2000" dirty="0">
                <a:solidFill>
                  <a:schemeClr val="accent1"/>
                </a:solidFill>
                <a:latin typeface="+mn-lt"/>
              </a:rPr>
              <a:t>training set estimations</a:t>
            </a:r>
            <a:r>
              <a:rPr lang="en-US" altLang="zh-TW" sz="2000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altLang="zh-TW" sz="2000" dirty="0">
                <a:latin typeface="+mn-lt"/>
              </a:rPr>
              <a:t>are good enough (linear regression is often such an example).</a:t>
            </a:r>
          </a:p>
          <a:p>
            <a:r>
              <a:rPr lang="en-US" altLang="zh-TW" sz="2000" dirty="0">
                <a:latin typeface="+mn-lt"/>
              </a:rPr>
              <a:t>In many other circumstances, estimations from a </a:t>
            </a:r>
            <a:r>
              <a:rPr lang="en-US" altLang="zh-TW" sz="2000" dirty="0">
                <a:solidFill>
                  <a:schemeClr val="accent1"/>
                </a:solidFill>
                <a:latin typeface="+mn-lt"/>
              </a:rPr>
              <a:t>single calibration set</a:t>
            </a:r>
            <a:r>
              <a:rPr lang="en-US" altLang="zh-TW" sz="2000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altLang="zh-TW" sz="2000" dirty="0">
                <a:latin typeface="+mn-lt"/>
              </a:rPr>
              <a:t>are good enough. </a:t>
            </a:r>
          </a:p>
          <a:p>
            <a:r>
              <a:rPr lang="en-US" altLang="zh-TW" sz="2000" dirty="0">
                <a:latin typeface="+mn-lt"/>
              </a:rPr>
              <a:t>In extreme cases (such as fitting models with very many variables or level values), you’re well advised to use </a:t>
            </a:r>
            <a:r>
              <a:rPr lang="en-US" altLang="zh-TW" sz="2000" dirty="0">
                <a:solidFill>
                  <a:schemeClr val="accent1"/>
                </a:solidFill>
                <a:latin typeface="+mn-lt"/>
              </a:rPr>
              <a:t>replicated cross-validation</a:t>
            </a:r>
            <a:r>
              <a:rPr lang="en-US" altLang="zh-TW" sz="2000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altLang="zh-TW" sz="2000" dirty="0">
                <a:latin typeface="+mn-lt"/>
              </a:rPr>
              <a:t>estimates of variable utilities and model fits.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B06A7-03BA-4806-A29B-FB0483A289A2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222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Recap for the last week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881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Using cross-validation to estimate effects of overfitting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accent1"/>
                </a:solidFill>
                <a:latin typeface="+mn-lt"/>
              </a:rPr>
              <a:t>Automatic cross-validation </a:t>
            </a:r>
            <a:r>
              <a:rPr lang="en-US" altLang="zh-TW" dirty="0">
                <a:latin typeface="+mn-lt"/>
              </a:rPr>
              <a:t>is extremely  useful in all modeling situations, so it’s critical you automate your modeling steps so you can perform cross-validation studies.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84D51-CD42-4B04-A1C4-3B61DCCCD6CF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993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Building models using many variables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accent4"/>
                </a:solidFill>
              </a:rPr>
              <a:t>Naive Bayes</a:t>
            </a:r>
            <a:endParaRPr lang="en-US" altLang="zh-TW" sz="2400" i="1" dirty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sz="2400" i="1" dirty="0">
                <a:solidFill>
                  <a:schemeClr val="accent4"/>
                </a:solidFill>
              </a:rPr>
              <a:t>k</a:t>
            </a:r>
            <a:r>
              <a:rPr lang="en-US" altLang="zh-TW" sz="2400" dirty="0">
                <a:solidFill>
                  <a:schemeClr val="accent4"/>
                </a:solidFill>
              </a:rPr>
              <a:t>-nearest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221640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Building models using many variables – </a:t>
            </a:r>
            <a:br>
              <a:rPr lang="en-US" altLang="zh-TW" sz="2400" dirty="0"/>
            </a:br>
            <a:r>
              <a:rPr lang="en-US" altLang="zh-TW" sz="2400" dirty="0"/>
              <a:t>Naive Bayes</a:t>
            </a:r>
            <a:endParaRPr kumimoji="1" lang="zh-TW" altLang="en-US" sz="2400" dirty="0"/>
          </a:p>
        </p:txBody>
      </p:sp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4908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Naive Bayes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y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or 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True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if</a:t>
            </a:r>
            <a:r>
              <a:rPr lang="zh-TW" alt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person is employed</a:t>
            </a:r>
          </a:p>
          <a:p>
            <a:pPr lvl="1">
              <a:lnSpc>
                <a:spcPct val="100000"/>
              </a:lnSpc>
            </a:pP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otherwise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evidence (ev1) : the predicate education "High School”</a:t>
            </a:r>
          </a:p>
          <a:p>
            <a:pPr>
              <a:lnSpc>
                <a:spcPct val="100000"/>
              </a:lnSpc>
            </a:pPr>
            <a:r>
              <a:rPr lang="hr-HR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</a:t>
            </a:r>
            <a:r>
              <a:rPr lang="hr-HR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(ev1|</a:t>
            </a:r>
            <a:r>
              <a:rPr lang="hr-HR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y</a:t>
            </a:r>
            <a:r>
              <a:rPr lang="hr-HR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==</a:t>
            </a:r>
            <a:r>
              <a:rPr lang="hr-HR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</a:t>
            </a:r>
            <a:r>
              <a:rPr lang="hr-HR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conditional probability of ev1, given 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==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T</a:t>
            </a:r>
          </a:p>
          <a:p>
            <a:pPr>
              <a:lnSpc>
                <a:spcPct val="100000"/>
              </a:lnSpc>
            </a:pPr>
            <a:r>
              <a:rPr lang="is-I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</a:t>
            </a:r>
            <a:r>
              <a:rPr lang="is-I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(</a:t>
            </a:r>
            <a:r>
              <a:rPr lang="is-I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y</a:t>
            </a:r>
            <a:r>
              <a:rPr lang="is-I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==</a:t>
            </a:r>
            <a:r>
              <a:rPr lang="is-I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</a:t>
            </a:r>
            <a:r>
              <a:rPr lang="zh-TW" altLang="en-US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is-I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|ev1)</a:t>
            </a:r>
            <a:endParaRPr kumimoji="1" lang="zh-TW" altLang="en-US" sz="24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C3F79-5BCB-45BB-A492-F935D5599861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494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Bayes’ law</a:t>
            </a:r>
            <a:endParaRPr kumimoji="1" lang="zh-TW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79988-5CDD-4CD0-9ED7-AE6915A3E045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22A457AA-0379-FA4F-9F9C-A28831310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089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)×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22A457AA-0379-FA4F-9F9C-A28831310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089" y="1825625"/>
                <a:ext cx="78867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361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Two-class problem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Class =1</a:t>
            </a:r>
          </a:p>
          <a:p>
            <a:pPr lvl="1">
              <a:lnSpc>
                <a:spcPct val="100000"/>
              </a:lnSpc>
            </a:pPr>
            <a:r>
              <a:rPr lang="mr-IN" altLang="zh-TW" sz="20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</a:t>
            </a:r>
            <a:r>
              <a:rPr lang="mr-IN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altLang="zh-TW" sz="2000" i="1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 1|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zh-TW" sz="2000" i="1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mr-IN" altLang="zh-TW" sz="2000" i="1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altLang="zh-TW" sz="2000" i="1" baseline="-25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altLang="zh-TW" sz="2000" baseline="-25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&gt;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0.5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Class = 2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otherwise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5E4B8-A9B5-4B72-8D01-D64F8A40C0A3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9381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Two groups blue &amp; orange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7505" y="1376667"/>
            <a:ext cx="5548991" cy="4976631"/>
          </a:xfrm>
          <a:prstGeom prst="rect">
            <a:avLst/>
          </a:prstGeom>
        </p:spPr>
      </p:pic>
      <p:sp>
        <p:nvSpPr>
          <p:cNvPr id="4" name="矩形 6"/>
          <p:cNvSpPr/>
          <p:nvPr/>
        </p:nvSpPr>
        <p:spPr>
          <a:xfrm>
            <a:off x="0" y="658849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Figure2.13,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792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Two groups blue &amp; orange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3B5AF9-D99C-E94C-8B0F-6048F2ACD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963588" cy="43513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Orange shaded region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the set of points </a:t>
            </a:r>
            <a:r>
              <a:rPr lang="en-US" altLang="zh-TW" sz="17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</a:t>
            </a: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(Y=</a:t>
            </a:r>
            <a:r>
              <a:rPr lang="en-US" altLang="zh-TW" sz="17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orange|</a:t>
            </a:r>
            <a:r>
              <a:rPr lang="en-US" altLang="zh-TW" sz="1700" i="1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&gt; 50%</a:t>
            </a:r>
          </a:p>
          <a:p>
            <a:pPr>
              <a:spcBef>
                <a:spcPts val="600"/>
              </a:spcBef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Blue shaded region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  <a:latin typeface="Helvetica" charset="0"/>
              </a:rPr>
              <a:t>the set of points </a:t>
            </a:r>
            <a:r>
              <a:rPr lang="en-US" altLang="zh-TW" sz="17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</a:t>
            </a: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(Y=</a:t>
            </a:r>
            <a:r>
              <a:rPr lang="en-US" altLang="zh-TW" sz="17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orange|</a:t>
            </a:r>
            <a:r>
              <a:rPr lang="en-US" altLang="zh-TW" sz="1700" i="1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&lt; 50%</a:t>
            </a:r>
          </a:p>
          <a:p>
            <a:pPr>
              <a:spcBef>
                <a:spcPts val="600"/>
              </a:spcBef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purple dashed line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sz="17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</a:t>
            </a: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(Y=</a:t>
            </a:r>
            <a:r>
              <a:rPr lang="en-US" altLang="zh-TW" sz="17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orange|</a:t>
            </a:r>
            <a:r>
              <a:rPr lang="en-US" altLang="zh-TW" sz="1700" i="1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= 50%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Bayes decision boundary</a:t>
            </a:r>
            <a:endParaRPr lang="en-US" altLang="zh-TW" sz="1700" dirty="0">
              <a:solidFill>
                <a:schemeClr val="bg2">
                  <a:lumMod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4751" y="1836296"/>
            <a:ext cx="3481932" cy="3122782"/>
          </a:xfrm>
          <a:prstGeom prst="rect">
            <a:avLst/>
          </a:prstGeom>
        </p:spPr>
      </p:pic>
      <p:sp>
        <p:nvSpPr>
          <p:cNvPr id="6" name="矩形 6"/>
          <p:cNvSpPr/>
          <p:nvPr/>
        </p:nvSpPr>
        <p:spPr>
          <a:xfrm>
            <a:off x="0" y="6581001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Figure2.13, </a:t>
            </a:r>
            <a:r>
              <a:rPr lang="en-US" sz="1200" i="1" dirty="0">
                <a:solidFill>
                  <a:schemeClr val="bg1"/>
                </a:solidFill>
              </a:rPr>
              <a:t>An Introduction to Statistical Learning with Applications in R</a:t>
            </a:r>
            <a:r>
              <a:rPr lang="en-US" sz="1200" dirty="0">
                <a:solidFill>
                  <a:schemeClr val="bg1"/>
                </a:solidFill>
              </a:rPr>
              <a:t> 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zh-TW" sz="1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5879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altLang="zh-TW" dirty="0"/>
              <a:t> </a:t>
            </a:r>
            <a:r>
              <a:rPr lang="nb-NO" altLang="zh-TW" dirty="0" err="1"/>
              <a:t>Bayes</a:t>
            </a:r>
            <a:r>
              <a:rPr lang="nb-NO" altLang="zh-TW" dirty="0"/>
              <a:t> </a:t>
            </a:r>
            <a:r>
              <a:rPr lang="nb-NO" altLang="zh-TW" dirty="0" err="1"/>
              <a:t>error</a:t>
            </a:r>
            <a:r>
              <a:rPr lang="nb-NO" altLang="zh-TW" dirty="0"/>
              <a:t> rate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The error rate at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 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=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i="1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0</a:t>
                </a:r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3429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charset="0"/>
                        </a:rPr>
                        <m:t>1−</m:t>
                      </m:r>
                      <m:func>
                        <m:funcPr>
                          <m:ctrlPr>
                            <a:rPr lang="mr-IN" altLang="zh-TW" sz="21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altLang="zh-TW" sz="21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altLang="zh-TW" sz="210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1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altLang="zh-TW" sz="21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mr-IN" altLang="zh-TW" sz="21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1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altLang="zh-TW" sz="21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TW" sz="21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TW" sz="21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altLang="zh-TW" sz="21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altLang="zh-TW" sz="21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TW" sz="21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1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1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sz="21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In general,</a:t>
                </a:r>
              </a:p>
              <a:p>
                <a:pPr marL="3429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charset="0"/>
                        </a:rPr>
                        <m:t>1−</m:t>
                      </m:r>
                      <m:r>
                        <a:rPr lang="en-US" altLang="zh-TW" sz="21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mr-IN" altLang="zh-TW" sz="21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mr-IN" altLang="zh-TW" sz="21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mr-IN" altLang="zh-TW" sz="21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mr-IN" altLang="zh-TW" sz="210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1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altLang="zh-TW" sz="210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Pr</m:t>
                              </m:r>
                              <m:d>
                                <m:dPr>
                                  <m:ctrlPr>
                                    <a:rPr lang="mr-IN" altLang="zh-TW" sz="21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1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  <m:r>
                                    <a:rPr lang="en-US" altLang="zh-TW" sz="21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altLang="zh-TW" sz="21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altLang="zh-TW" sz="21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altLang="zh-TW" sz="21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1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6"/>
          <p:cNvSpPr/>
          <p:nvPr/>
        </p:nvSpPr>
        <p:spPr>
          <a:xfrm>
            <a:off x="1026596" y="6547341"/>
            <a:ext cx="8117405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R,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645452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Naive Bayes assumption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hr-HR" altLang="zh-TW" sz="2400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hr-HR" altLang="zh-TW" sz="24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hr-HR" altLang="zh-TW" sz="2400" i="1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zh-TW" altLang="en-US" sz="24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hr-HR" altLang="zh-TW" sz="2400" dirty="0">
                <a:solidFill>
                  <a:schemeClr val="bg2">
                    <a:lumMod val="25000"/>
                  </a:schemeClr>
                </a:solidFill>
              </a:rPr>
              <a:t>==</a:t>
            </a:r>
            <a:r>
              <a:rPr lang="hr-HR" altLang="zh-TW" sz="2400" i="1" dirty="0">
                <a:solidFill>
                  <a:schemeClr val="bg2">
                    <a:lumMod val="25000"/>
                  </a:schemeClr>
                </a:solidFill>
              </a:rPr>
              <a:t>T </a:t>
            </a:r>
            <a:r>
              <a:rPr lang="hr-HR" altLang="zh-TW" sz="2400" dirty="0">
                <a:solidFill>
                  <a:schemeClr val="bg2">
                    <a:lumMod val="25000"/>
                  </a:schemeClr>
                </a:solidFill>
              </a:rPr>
              <a:t>|</a:t>
            </a:r>
            <a:r>
              <a:rPr lang="hr-HR" altLang="zh-TW" sz="2400" i="1" dirty="0">
                <a:solidFill>
                  <a:schemeClr val="bg2">
                    <a:lumMod val="25000"/>
                  </a:schemeClr>
                </a:solidFill>
              </a:rPr>
              <a:t>ev</a:t>
            </a:r>
            <a:r>
              <a:rPr lang="hr-HR" altLang="zh-TW" sz="2400" i="1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hr-HR" altLang="zh-TW" sz="2400" dirty="0">
                <a:solidFill>
                  <a:schemeClr val="bg2">
                    <a:lumMod val="25000"/>
                  </a:schemeClr>
                </a:solidFill>
              </a:rPr>
              <a:t> ... </a:t>
            </a:r>
            <a:r>
              <a:rPr lang="hr-HR" altLang="zh-TW" sz="2400" i="1" dirty="0" err="1">
                <a:solidFill>
                  <a:schemeClr val="bg2">
                    <a:lumMod val="25000"/>
                  </a:schemeClr>
                </a:solidFill>
              </a:rPr>
              <a:t>ev</a:t>
            </a:r>
            <a:r>
              <a:rPr lang="hr-HR" altLang="zh-TW" sz="2400" i="1" baseline="-25000" dirty="0" err="1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hr-HR" altLang="zh-TW" sz="2400" dirty="0">
                <a:solidFill>
                  <a:schemeClr val="bg2">
                    <a:lumMod val="25000"/>
                  </a:schemeClr>
                </a:solidFill>
              </a:rPr>
              <a:t>)?</a:t>
            </a:r>
          </a:p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all the evidence is conditionally independent of each other for a given outcome</a:t>
            </a:r>
            <a:endParaRPr lang="es-ES_tradnl" altLang="zh-TW" sz="24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P(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ev</a:t>
            </a:r>
            <a:r>
              <a:rPr lang="es-ES_tradnl" altLang="zh-TW" sz="2000" i="1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&amp;. . . &amp;</a:t>
            </a:r>
            <a:r>
              <a:rPr lang="es-ES_tradnl" altLang="zh-TW" sz="2000" i="1" dirty="0" err="1">
                <a:solidFill>
                  <a:schemeClr val="bg2">
                    <a:lumMod val="25000"/>
                  </a:schemeClr>
                </a:solidFill>
              </a:rPr>
              <a:t>ev</a:t>
            </a:r>
            <a:r>
              <a:rPr lang="es-ES_tradnl" altLang="zh-TW" sz="2000" i="1" baseline="-25000" dirty="0" err="1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s-ES_tradnl" altLang="zh-TW" sz="2000" dirty="0" err="1">
                <a:solidFill>
                  <a:schemeClr val="bg2">
                    <a:lumMod val="25000"/>
                  </a:schemeClr>
                </a:solidFill>
              </a:rPr>
              <a:t>|</a:t>
            </a:r>
            <a:r>
              <a:rPr lang="es-ES_tradnl" altLang="zh-TW" sz="2000" i="1" dirty="0" err="1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==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) ≈ P(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ev</a:t>
            </a:r>
            <a:r>
              <a:rPr lang="es-ES_tradnl" altLang="zh-TW" sz="2000" i="1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|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==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) x . . . </a:t>
            </a:r>
            <a:r>
              <a:rPr lang="es-ES_tradnl" altLang="zh-TW" sz="2000" dirty="0" err="1">
                <a:solidFill>
                  <a:schemeClr val="bg2">
                    <a:lumMod val="25000"/>
                  </a:schemeClr>
                </a:solidFill>
              </a:rPr>
              <a:t>xP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s-ES_tradnl" altLang="zh-TW" sz="2000" i="1" dirty="0" err="1">
                <a:solidFill>
                  <a:schemeClr val="bg2">
                    <a:lumMod val="25000"/>
                  </a:schemeClr>
                </a:solidFill>
              </a:rPr>
              <a:t>ev</a:t>
            </a:r>
            <a:r>
              <a:rPr lang="es-ES_tradnl" altLang="zh-TW" sz="2000" i="1" baseline="-25000" dirty="0" err="1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s-ES_tradnl" altLang="zh-TW" sz="2000" dirty="0" err="1">
                <a:solidFill>
                  <a:schemeClr val="bg2">
                    <a:lumMod val="25000"/>
                  </a:schemeClr>
                </a:solidFill>
              </a:rPr>
              <a:t>|</a:t>
            </a:r>
            <a:r>
              <a:rPr lang="es-ES_tradnl" altLang="zh-TW" sz="2000" i="1" dirty="0" err="1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==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P(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ev</a:t>
            </a:r>
            <a:r>
              <a:rPr lang="es-ES_tradnl" altLang="zh-TW" sz="2000" i="1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&amp;. . . &amp;</a:t>
            </a:r>
            <a:r>
              <a:rPr lang="es-ES_tradnl" altLang="zh-TW" sz="2000" i="1" dirty="0" err="1">
                <a:solidFill>
                  <a:schemeClr val="bg2">
                    <a:lumMod val="25000"/>
                  </a:schemeClr>
                </a:solidFill>
              </a:rPr>
              <a:t>ev</a:t>
            </a:r>
            <a:r>
              <a:rPr lang="es-ES_tradnl" altLang="zh-TW" sz="2000" i="1" baseline="-25000" dirty="0" err="1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s-ES_tradnl" altLang="zh-TW" sz="2000" dirty="0" err="1">
                <a:solidFill>
                  <a:schemeClr val="bg2">
                    <a:lumMod val="25000"/>
                  </a:schemeClr>
                </a:solidFill>
              </a:rPr>
              <a:t>|</a:t>
            </a:r>
            <a:r>
              <a:rPr lang="es-ES_tradnl" altLang="zh-TW" sz="2000" i="1" dirty="0" err="1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==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) ≈ P(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ev</a:t>
            </a:r>
            <a:r>
              <a:rPr lang="es-ES_tradnl" altLang="zh-TW" sz="2000" i="1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|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==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) x . . . x P(</a:t>
            </a:r>
            <a:r>
              <a:rPr lang="es-ES_tradnl" altLang="zh-TW" sz="2000" i="1" dirty="0" err="1">
                <a:solidFill>
                  <a:schemeClr val="bg2">
                    <a:lumMod val="25000"/>
                  </a:schemeClr>
                </a:solidFill>
              </a:rPr>
              <a:t>ev</a:t>
            </a:r>
            <a:r>
              <a:rPr lang="es-ES_tradnl" altLang="zh-TW" sz="2000" i="1" baseline="-25000" dirty="0" err="1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s-ES_tradnl" altLang="zh-TW" sz="2000" dirty="0" err="1">
                <a:solidFill>
                  <a:schemeClr val="bg2">
                    <a:lumMod val="25000"/>
                  </a:schemeClr>
                </a:solidFill>
              </a:rPr>
              <a:t>|</a:t>
            </a:r>
            <a:r>
              <a:rPr lang="es-ES_tradnl" altLang="zh-TW" sz="2000" i="1" dirty="0" err="1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==</a:t>
            </a:r>
            <a:r>
              <a:rPr lang="es-ES_tradnl" altLang="zh-TW" sz="2000" i="1" dirty="0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es-ES_tradnl" altLang="zh-TW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A63ED-888F-4E90-A9A6-A622A9119ACF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822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methods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/>
              <a:t>we’ll look at methods to discover unknown relationships in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</a:p>
          <a:p>
            <a:r>
              <a:rPr lang="en-US" altLang="zh-TW" dirty="0"/>
              <a:t> two classes of unsupervised methods</a:t>
            </a:r>
          </a:p>
          <a:p>
            <a:pPr lvl="1"/>
            <a:r>
              <a:rPr lang="en-US" altLang="zh-TW" dirty="0">
                <a:solidFill>
                  <a:schemeClr val="accent1"/>
                </a:solidFill>
              </a:rPr>
              <a:t>Cluster analysis</a:t>
            </a:r>
            <a:r>
              <a:rPr lang="zh-TW" altLang="en-US" dirty="0">
                <a:solidFill>
                  <a:srgbClr val="FFC000"/>
                </a:solidFill>
              </a:rPr>
              <a:t> </a:t>
            </a:r>
            <a:r>
              <a:rPr lang="en-US" altLang="zh-TW" dirty="0"/>
              <a:t>: finds groups in your data with similar characteristics</a:t>
            </a:r>
          </a:p>
          <a:p>
            <a:pPr lvl="2"/>
            <a:r>
              <a:rPr lang="en-US" altLang="zh-TW" dirty="0"/>
              <a:t> Hierarchical clustering</a:t>
            </a:r>
          </a:p>
          <a:p>
            <a:pPr lvl="2"/>
            <a:r>
              <a:rPr lang="en-US" altLang="zh-TW" dirty="0"/>
              <a:t> k-means</a:t>
            </a:r>
          </a:p>
          <a:p>
            <a:pPr lvl="1"/>
            <a:r>
              <a:rPr lang="en-US" altLang="zh-TW" dirty="0">
                <a:solidFill>
                  <a:schemeClr val="accent1"/>
                </a:solidFill>
                <a:ea typeface="新細明體"/>
              </a:rPr>
              <a:t>Association rule </a:t>
            </a:r>
            <a:r>
              <a:rPr lang="en-US" altLang="zh-TW" dirty="0">
                <a:ea typeface="新細明體"/>
              </a:rPr>
              <a:t>: mining finds elements or properties in the data that tend to occur together.</a:t>
            </a:r>
            <a:endParaRPr kumimoji="1"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33965-89A1-4627-9C74-528DF3A062F0}"/>
              </a:ext>
            </a:extLst>
          </p:cNvPr>
          <p:cNvSpPr txBox="1"/>
          <p:nvPr/>
        </p:nvSpPr>
        <p:spPr>
          <a:xfrm>
            <a:off x="5454796" y="6550391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393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Naive Bayes assumption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P(</a:t>
                </a:r>
                <a:r>
                  <a:rPr lang="en-US" altLang="zh-TW" i="1" dirty="0"/>
                  <a:t>y</a:t>
                </a:r>
                <a:r>
                  <a:rPr lang="en-US" altLang="zh-TW" dirty="0"/>
                  <a:t>==</a:t>
                </a:r>
                <a:r>
                  <a:rPr lang="en-US" altLang="zh-TW" i="1" dirty="0"/>
                  <a:t>T </a:t>
                </a:r>
                <a:r>
                  <a:rPr lang="en-US" altLang="zh-TW" dirty="0"/>
                  <a:t>| evidence) + P(</a:t>
                </a:r>
                <a:r>
                  <a:rPr lang="en-US" altLang="zh-TW" i="1" dirty="0"/>
                  <a:t>y</a:t>
                </a:r>
                <a:r>
                  <a:rPr lang="en-US" altLang="zh-TW" dirty="0"/>
                  <a:t>==</a:t>
                </a:r>
                <a:r>
                  <a:rPr lang="en-US" altLang="zh-TW" i="1" dirty="0"/>
                  <a:t>F </a:t>
                </a:r>
                <a:r>
                  <a:rPr lang="en-US" altLang="zh-TW" dirty="0"/>
                  <a:t>| evidence) = 1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&amp;…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d>
                            <m:d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sSub>
                                    <m:sSub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==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×…×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sSub>
                                    <m:sSubPr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==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sSub>
                                <m:sSub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&amp;…&amp;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sSub>
                                <m:sSub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altLang="zh-TW" sz="1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&amp;…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sSub>
                                    <m:sSubPr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==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×…×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  <m:sSub>
                                    <m:sSubPr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==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&amp;…&amp;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1800" dirty="0"/>
              </a:p>
              <a:p>
                <a:pPr>
                  <a:lnSpc>
                    <a:spcPct val="150000"/>
                  </a:lnSpc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AE3CF35-C34B-472F-AFBC-594C5CA47DF5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8610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Naive Bayes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For numerical reasons, it’s better to convert the products into sums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kumimoji="1" lang="en-US" altLang="zh-TW" sz="14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TW" sz="14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TW" sz="14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&amp;…&amp;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TW" sz="14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400" b="0" i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==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kumimoji="1" lang="en-US" altLang="zh-TW" sz="14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1400" b="0" i="0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sz="14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14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1" lang="en-US" altLang="zh-TW" sz="1400" b="0" i="1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1400" b="0" i="1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1400" b="0" i="1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1400" b="0" i="1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==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</m:e>
                          </m:func>
                        </m:e>
                      </m:func>
                      <m:func>
                        <m:funcPr>
                          <m:ctrlPr>
                            <a:rPr kumimoji="1" lang="en-US" altLang="zh-TW" sz="14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400" b="0" i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b>
                                <m:sSubPr>
                                  <m:ctrlPr>
                                    <a:rPr kumimoji="1" lang="en-US" altLang="zh-TW" sz="14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4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TW" sz="14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==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TW" sz="1400" b="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&amp;…&amp;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4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==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140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sz="14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14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1" lang="en-US" altLang="zh-TW" sz="1400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1400" i="1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1400" i="1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1400" i="1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1400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==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</m:e>
                          </m:func>
                        </m:e>
                      </m:func>
                      <m:func>
                        <m:funcPr>
                          <m:ctrlP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4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b>
                                <m:sSubPr>
                                  <m:ctrlPr>
                                    <a:rPr kumimoji="1" lang="en-US" altLang="zh-TW" sz="14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4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TW" sz="14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==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TW" sz="18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342900" lvl="1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𝑒𝑣</m:t>
                              </m:r>
                            </m:e>
                            <m:sub>
                              <m:r>
                                <a:rPr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TW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𝑒𝑣</m:t>
                              </m:r>
                            </m:e>
                            <m:sub>
                              <m:r>
                                <a:rPr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16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kumimoji="1" lang="zh-TW" alt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3D67A1F-B1B0-453E-9AE1-CE0DF882404D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90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Building a Naive Bayes model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28344"/>
              </a:xfrm>
            </p:spPr>
            <p:txBody>
              <a:bodyPr anchor="t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800" dirty="0">
                    <a:solidFill>
                      <a:schemeClr val="accent1"/>
                    </a:solidFill>
                  </a:rPr>
                  <a:t>KDD2009/</a:t>
                </a:r>
                <a:r>
                  <a:rPr lang="en-US" altLang="zh-TW" sz="1800" dirty="0" err="1">
                    <a:solidFill>
                      <a:schemeClr val="accent1"/>
                    </a:solidFill>
                  </a:rPr>
                  <a:t>mulVal_NaiveBayes.R</a:t>
                </a:r>
                <a:endParaRPr lang="en-US" altLang="zh-TW" sz="1800" dirty="0">
                  <a:solidFill>
                    <a:schemeClr val="accent1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1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1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1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altLang="zh-TW" sz="1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sz="1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900" dirty="0">
                  <a:solidFill>
                    <a:schemeClr val="tx1">
                      <a:lumMod val="9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sz="16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pPos</a:t>
                </a:r>
                <a:r>
                  <a:rPr lang="en-US" altLang="zh-TW" sz="16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&lt;- sum(</a:t>
                </a:r>
                <a:r>
                  <a:rPr lang="en-US" altLang="zh-TW" sz="16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dTrain</a:t>
                </a:r>
                <a:r>
                  <a:rPr lang="en-US" altLang="zh-TW" sz="16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[,outcome]==pos)/length(</a:t>
                </a:r>
                <a:r>
                  <a:rPr lang="en-US" altLang="zh-TW" sz="16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dTrain</a:t>
                </a:r>
                <a:r>
                  <a:rPr lang="en-US" altLang="zh-TW" sz="16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[,outcome])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TW" sz="1600" i="1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𝑒𝑣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TW" sz="16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𝑒𝑣</m:t>
                              </m:r>
                            </m:e>
                            <m:sub>
                              <m:r>
                                <a:rPr lang="en-US" altLang="zh-TW" sz="1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==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1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sz="1600" dirty="0">
                  <a:solidFill>
                    <a:schemeClr val="tx1">
                      <a:lumMod val="95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pl-PL" altLang="zh-TW" sz="16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log(</a:t>
                </a:r>
                <a:r>
                  <a:rPr lang="pl-PL" altLang="zh-TW" sz="16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pf</a:t>
                </a:r>
                <a:r>
                  <a:rPr lang="pl-PL" altLang="zh-TW" sz="16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/</a:t>
                </a:r>
                <a:r>
                  <a:rPr lang="pl-PL" altLang="zh-TW" sz="16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pPos</a:t>
                </a:r>
                <a:r>
                  <a:rPr lang="pl-PL" altLang="zh-TW" sz="16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+ </a:t>
                </a:r>
                <a:r>
                  <a:rPr lang="pl-PL" altLang="zh-TW" sz="16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smoothingEpsilon</a:t>
                </a:r>
                <a:r>
                  <a:rPr lang="pl-PL" altLang="zh-TW" sz="16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)</a:t>
                </a:r>
                <a:endParaRPr kumimoji="1" lang="en-US" altLang="zh-TW" sz="1600" i="1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kumimoji="1" lang="en-US" altLang="zh-TW" sz="1400" i="1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&amp;…&amp;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4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==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140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sz="14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14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1" lang="en-US" altLang="zh-TW" sz="1400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sz="1400" i="1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1400" i="1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1400" i="1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TW" sz="1400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==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TW" sz="14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…+</m:t>
                              </m:r>
                            </m:e>
                          </m:func>
                        </m:e>
                      </m:func>
                      <m:func>
                        <m:funcPr>
                          <m:ctrlPr>
                            <a:rPr kumimoji="1" lang="en-US" altLang="zh-TW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4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b>
                                <m:sSubPr>
                                  <m:ctrlPr>
                                    <a:rPr kumimoji="1" lang="en-US" altLang="zh-TW" sz="14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4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TW" sz="14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==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zh-TW" sz="1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TW" sz="16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pl-PL" altLang="zh-TW" sz="12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scorePos</a:t>
                </a:r>
                <a:r>
                  <a:rPr lang="pl-PL" altLang="zh-TW" sz="12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&lt;- log(</a:t>
                </a:r>
                <a:r>
                  <a:rPr lang="pl-PL" altLang="zh-TW" sz="12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pPos</a:t>
                </a:r>
                <a:r>
                  <a:rPr lang="pl-PL" altLang="zh-TW" sz="12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+ </a:t>
                </a:r>
                <a:r>
                  <a:rPr lang="pl-PL" altLang="zh-TW" sz="12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smoothingEpsilon</a:t>
                </a:r>
                <a:r>
                  <a:rPr lang="pl-PL" altLang="zh-TW" sz="12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) + </a:t>
                </a:r>
                <a:r>
                  <a:rPr lang="pl-PL" altLang="zh-TW" sz="12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rowSums</a:t>
                </a:r>
                <a:r>
                  <a:rPr lang="pl-PL" altLang="zh-TW" sz="12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(log(</a:t>
                </a:r>
                <a:r>
                  <a:rPr lang="pl-PL" altLang="zh-TW" sz="12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pf</a:t>
                </a:r>
                <a:r>
                  <a:rPr lang="pl-PL" altLang="zh-TW" sz="12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/</a:t>
                </a:r>
                <a:r>
                  <a:rPr lang="pl-PL" altLang="zh-TW" sz="12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pPos</a:t>
                </a:r>
                <a:r>
                  <a:rPr lang="pl-PL" altLang="zh-TW" sz="12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 + </a:t>
                </a:r>
                <a:r>
                  <a:rPr lang="pl-PL" altLang="zh-TW" sz="1200" dirty="0" err="1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smoothingEpsilon</a:t>
                </a:r>
                <a:r>
                  <a:rPr lang="pl-PL" altLang="zh-TW" sz="1200" dirty="0">
                    <a:solidFill>
                      <a:schemeClr val="tx1">
                        <a:lumMod val="95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))</a:t>
                </a:r>
                <a:endParaRPr kumimoji="1" lang="en-US" altLang="zh-TW" sz="1200" i="1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28344"/>
              </a:xfrm>
              <a:blipFill>
                <a:blip r:embed="rId2"/>
                <a:stretch>
                  <a:fillRect l="-482" r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DC738AB-F51B-4E92-B59A-DE7559D4DE06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0374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Building a Naive Bayes model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71268"/>
          </a:xfrm>
        </p:spPr>
        <p:txBody>
          <a:bodyPr anchor="t">
            <a:noAutofit/>
          </a:bodyPr>
          <a:lstStyle/>
          <a:p>
            <a:r>
              <a:rPr lang="en-US" altLang="zh-TW" sz="1800" dirty="0">
                <a:solidFill>
                  <a:schemeClr val="accent1"/>
                </a:solidFill>
              </a:rPr>
              <a:t>KDD2009/</a:t>
            </a:r>
            <a:r>
              <a:rPr lang="en-US" altLang="zh-TW" sz="1800" dirty="0" err="1">
                <a:solidFill>
                  <a:schemeClr val="accent1"/>
                </a:solidFill>
              </a:rPr>
              <a:t>mulVal_NaiveBayes.R</a:t>
            </a:r>
            <a:endParaRPr lang="en-US" altLang="zh-TW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12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r>
              <a:rPr lang="en-US" altLang="zh-TW" sz="12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sum(</a:t>
            </a:r>
            <a:r>
              <a:rPr lang="en-US" altLang="zh-TW" sz="12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2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[,outcome]==</a:t>
            </a:r>
            <a:r>
              <a:rPr lang="en-US" altLang="zh-TW" sz="12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12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)/length(</a:t>
            </a:r>
            <a:r>
              <a:rPr lang="en-US" altLang="zh-TW" sz="12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2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[,outcome])</a:t>
            </a:r>
          </a:p>
          <a:p>
            <a:pPr marL="0" indent="0">
              <a:buNone/>
            </a:pPr>
            <a:r>
              <a:rPr lang="en-US" altLang="zh-TW" sz="12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nBayes</a:t>
            </a:r>
            <a:r>
              <a:rPr lang="en-US" altLang="zh-TW" sz="12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</a:t>
            </a:r>
            <a:r>
              <a:rPr lang="en-US" altLang="zh-TW" sz="12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pPos,pf</a:t>
            </a:r>
            <a:r>
              <a:rPr lang="en-US" altLang="zh-TW" sz="12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pNeg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&lt;- 1 - 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endParaRPr lang="pl-PL" altLang="zh-TW" sz="11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smoothingEpsilon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&lt;- 1.0e-5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scorePos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log(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smoothingEpsilon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+ 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rowSums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(log(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pf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smoothingEpsilon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scoreNeg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log(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pNeg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smoothingEpsilon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+ 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rowSums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(log((1-pf)/(1-pPos) + 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smoothingEpsilon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 &lt;- 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pmax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scorePos,scoreNeg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expScorePos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exp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scorePos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-m)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expScoreNeg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exp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scoreNeg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-m)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expScorePos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/(</a:t>
            </a:r>
            <a:r>
              <a:rPr lang="pl-PL" altLang="zh-TW" sz="11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expScorePos+expScoreNeg</a:t>
            </a:r>
            <a:r>
              <a:rPr lang="pl-PL" altLang="zh-TW" sz="11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pl-PL" altLang="zh-TW" sz="12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738AB-F51B-4E92-B59A-DE7559D4DE06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4826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Applying and evaluating a Naive Bayes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pVars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paste('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',c(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numericVars,catVars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dTrain$nbpredl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nBayes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pPos,dTrain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pVars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dCal$nbpredl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nBayes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pPos,dCal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pVars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dTest$nbpredl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nBayes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pPos,dTest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18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pVars</a:t>
            </a:r>
            <a:r>
              <a:rPr lang="en-US" altLang="zh-TW" sz="18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DA2BE-F2C1-428A-9D84-9C147FF135AD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769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Applying and evaluating a Naive Bayes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dTrain$nbpredl,dTrain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dCal$nbpredl,dCal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outcome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dTest$nbpredl,dTest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pt-BR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outcome</a:t>
            </a:r>
            <a:r>
              <a:rPr lang="pt-BR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B0A135-0B54-488A-B838-1E492D50917B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239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a Naive Bayes package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library('e1071')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lVars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 &lt;- c(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catVars,numericVars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ff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 &lt;- paste('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(',outcome,'&gt;0) ~ ', paste(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lVars,collapse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=' + '),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nbmodel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naiveBayes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as.formula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ff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),data=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1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dTrain$nbpred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nbmodel,newdata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dTrain,type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='raw')[,'TRUE']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dCal$nbpred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nbmodel,newdata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dCal,type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='raw')[,'TRUE']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dTest$nbpred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nbmodel,newdata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1400" dirty="0" err="1">
                <a:latin typeface="Courier New" charset="0"/>
                <a:ea typeface="Courier New" charset="0"/>
                <a:cs typeface="Courier New" charset="0"/>
              </a:rPr>
              <a:t>dTest,type</a:t>
            </a:r>
            <a:r>
              <a:rPr lang="en-US" altLang="zh-TW" sz="1400" dirty="0">
                <a:latin typeface="Courier New" charset="0"/>
                <a:ea typeface="Courier New" charset="0"/>
                <a:cs typeface="Courier New" charset="0"/>
              </a:rPr>
              <a:t>='raw')[,'TRUE']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C8224-A11D-4667-AF1F-F16D04D971AE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1807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a Naive Bayes package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dTrain$nbpred,dTrain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[,outcome])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dCal$nbpred,dCal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pt-BR" altLang="zh-TW" sz="2400" dirty="0" err="1">
                <a:latin typeface="Courier New" charset="0"/>
                <a:ea typeface="Courier New" charset="0"/>
                <a:cs typeface="Courier New" charset="0"/>
              </a:rPr>
              <a:t>outcome</a:t>
            </a:r>
            <a:r>
              <a:rPr lang="pt-BR" altLang="zh-TW" sz="2400" dirty="0"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dTest$nbpred,dTest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[,outcome])</a:t>
            </a:r>
            <a:endParaRPr kumimoji="1" lang="zh-TW" alt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1495A-7729-4F6A-B24F-EA3EEE31F4CC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8717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property of Naive Bayes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2000" dirty="0">
                <a:latin typeface="+mn-lt"/>
              </a:rPr>
              <a:t>Naive Bayes doesn’t perform any clever optimization, so it can be outperformed by methods like </a:t>
            </a:r>
            <a:r>
              <a:rPr lang="en-US" altLang="zh-TW" sz="2000" dirty="0">
                <a:solidFill>
                  <a:schemeClr val="accent1"/>
                </a:solidFill>
                <a:latin typeface="+mn-lt"/>
              </a:rPr>
              <a:t>logistic regression </a:t>
            </a:r>
            <a:r>
              <a:rPr lang="en-US" altLang="zh-TW" sz="2000" dirty="0">
                <a:latin typeface="+mn-lt"/>
              </a:rPr>
              <a:t>and support vector machines.</a:t>
            </a:r>
          </a:p>
          <a:p>
            <a:r>
              <a:rPr lang="en-US" altLang="zh-TW" sz="2000" dirty="0">
                <a:latin typeface="+mn-lt"/>
              </a:rPr>
              <a:t>Naive Bayes is particularly useful when you have a very large number of features that are rare and/or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nearly independent.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Document classification: bag-of-words or bag-of-k-grams</a:t>
            </a:r>
            <a:endParaRPr kumimoji="1"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3685F-2DB8-4F4A-BDB4-C859169BE0AB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0827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Building models using many variables - </a:t>
            </a:r>
            <a:r>
              <a:rPr lang="en-US" altLang="zh-TW" sz="2800" i="1" dirty="0"/>
              <a:t>k</a:t>
            </a:r>
            <a:r>
              <a:rPr lang="en-US" altLang="zh-TW" sz="2800" dirty="0"/>
              <a:t>-nearest neighbor</a:t>
            </a:r>
            <a:endParaRPr kumimoji="1" lang="zh-TW" altLang="en-US" sz="2800" dirty="0"/>
          </a:p>
        </p:txBody>
      </p:sp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1227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progress of the </a:t>
            </a:r>
            <a:r>
              <a:rPr lang="en-US" sz="3600" i="1" dirty="0"/>
              <a:t>K</a:t>
            </a:r>
            <a:r>
              <a:rPr lang="en-US" sz="3600" dirty="0"/>
              <a:t>-means algorithm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507" y="1132205"/>
            <a:ext cx="5345843" cy="5172699"/>
          </a:xfrm>
          <a:prstGeom prst="rect">
            <a:avLst/>
          </a:prstGeom>
        </p:spPr>
      </p:pic>
      <p:sp>
        <p:nvSpPr>
          <p:cNvPr id="8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Figure10.6,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9077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to </a:t>
            </a:r>
            <a:r>
              <a:rPr lang="en-US" altLang="zh-TW" sz="3600" dirty="0"/>
              <a:t>conditional distribution of </a:t>
            </a:r>
            <a:r>
              <a:rPr lang="en-US" altLang="zh-TW" sz="3600" i="1" dirty="0"/>
              <a:t>Y </a:t>
            </a:r>
            <a:r>
              <a:rPr lang="en-US" altLang="zh-TW" sz="3600" dirty="0"/>
              <a:t>given </a:t>
            </a:r>
            <a:r>
              <a:rPr lang="en-US" altLang="zh-TW" sz="3600" i="1" dirty="0"/>
              <a:t>X </a:t>
            </a:r>
            <a:r>
              <a:rPr lang="en-US" altLang="zh-TW" sz="3600" dirty="0"/>
              <a:t>?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a test observation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x</a:t>
                </a:r>
                <a:r>
                  <a:rPr lang="en-US" altLang="zh-TW" i="1" baseline="-250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0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first identifies the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K 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points in the training data that are closest to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i="1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0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, represented by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N</a:t>
                </a:r>
                <a:r>
                  <a:rPr lang="en-US" altLang="zh-TW" i="1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0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.</a:t>
                </a:r>
              </a:p>
              <a:p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then estimates the conditional probability for class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j 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as the fraction of points in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N</a:t>
                </a:r>
                <a:r>
                  <a:rPr lang="en-US" altLang="zh-TW" i="1" baseline="-250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0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whose response values equal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j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charset="0"/>
                        </a:rPr>
                        <m:t>Pr</m:t>
                      </m:r>
                      <m:d>
                        <m:dPr>
                          <m:ctrlPr>
                            <a:rPr lang="mr-IN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𝑋</m:t>
                          </m:r>
                          <m:r>
                            <a:rPr lang="en-US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0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mr-IN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TW" sz="20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mr-IN" altLang="zh-TW" sz="20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altLang="zh-TW" sz="20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endParaRPr lang="en-US" altLang="zh-TW" i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872" r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71510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 </a:t>
            </a:r>
            <a:r>
              <a:rPr lang="en-US" dirty="0"/>
              <a:t>= 3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4033513" cy="46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67" y="1600200"/>
            <a:ext cx="4080731" cy="4680000"/>
          </a:xfrm>
          <a:prstGeom prst="rect">
            <a:avLst/>
          </a:prstGeom>
        </p:spPr>
      </p:pic>
      <p:sp>
        <p:nvSpPr>
          <p:cNvPr id="6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Figure2.14,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5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data by </a:t>
            </a:r>
            <a:r>
              <a:rPr lang="en-US" i="1" dirty="0"/>
              <a:t>K </a:t>
            </a:r>
            <a:r>
              <a:rPr lang="en-US" dirty="0"/>
              <a:t>= 10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186025" cy="4351338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error rate 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KNN : 0.1363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Bayes: 0.1304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54" y="1600200"/>
            <a:ext cx="4723046" cy="4810713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Figure2.15,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7104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bigger </a:t>
            </a:r>
            <a:r>
              <a:rPr lang="en-US" i="1" dirty="0"/>
              <a:t>K</a:t>
            </a:r>
            <a:r>
              <a:rPr lang="en-US" dirty="0"/>
              <a:t>, the better?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73" y="1524174"/>
            <a:ext cx="7822139" cy="42981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65119" y="5822346"/>
            <a:ext cx="3605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Helvetica" charset="0"/>
              </a:rPr>
              <a:t>low-bias</a:t>
            </a:r>
            <a:r>
              <a:rPr lang="zh-TW" altLang="en-US" dirty="0">
                <a:latin typeface="Helvetica" charset="0"/>
              </a:rPr>
              <a:t> </a:t>
            </a:r>
            <a:r>
              <a:rPr lang="en-US" altLang="zh-TW" dirty="0">
                <a:latin typeface="Helvetica" charset="0"/>
              </a:rPr>
              <a:t>but very high-variance</a:t>
            </a:r>
            <a:endParaRPr lang="en-US" altLang="zh-TW" dirty="0">
              <a:effectLst/>
              <a:latin typeface="Helvetica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87529" y="5820787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Helvetica" charset="0"/>
              </a:rPr>
              <a:t> low-variance but high-bias</a:t>
            </a:r>
            <a:endParaRPr lang="en-US" altLang="zh-TW" dirty="0">
              <a:effectLst/>
              <a:latin typeface="Helvetica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67687" y="1452537"/>
            <a:ext cx="1539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Helvetica" charset="0"/>
              </a:rPr>
              <a:t> error= 0. 1695</a:t>
            </a:r>
            <a:endParaRPr lang="en-US" altLang="zh-TW" sz="1600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14834" y="1449925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Helvetica" charset="0"/>
              </a:rPr>
              <a:t> </a:t>
            </a:r>
            <a:r>
              <a:rPr lang="en-US" altLang="zh-TW" sz="1600" dirty="0">
                <a:solidFill>
                  <a:schemeClr val="bg1"/>
                </a:solidFill>
                <a:latin typeface="Helvetica" charset="0"/>
              </a:rPr>
              <a:t>error</a:t>
            </a:r>
            <a:r>
              <a:rPr lang="en-US" altLang="zh-TW" sz="1400">
                <a:solidFill>
                  <a:schemeClr val="bg1"/>
                </a:solidFill>
                <a:latin typeface="Helvetica" charset="0"/>
              </a:rPr>
              <a:t>= 0</a:t>
            </a:r>
            <a:r>
              <a:rPr lang="en-US" altLang="zh-TW" sz="1400" dirty="0">
                <a:solidFill>
                  <a:schemeClr val="bg1"/>
                </a:solidFill>
                <a:latin typeface="Helvetica" charset="0"/>
              </a:rPr>
              <a:t>. 1925</a:t>
            </a:r>
            <a:endParaRPr lang="en-US" altLang="zh-TW" sz="1400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  <p:sp>
        <p:nvSpPr>
          <p:cNvPr id="9" name="矩形 6"/>
          <p:cNvSpPr/>
          <p:nvPr/>
        </p:nvSpPr>
        <p:spPr>
          <a:xfrm>
            <a:off x="0" y="6581001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Figure2.16, </a:t>
            </a:r>
            <a:r>
              <a:rPr lang="en-US" sz="1200" i="1" dirty="0">
                <a:solidFill>
                  <a:schemeClr val="bg1"/>
                </a:solidFill>
              </a:rPr>
              <a:t>An Introduction to Statistical Learning with Applications in R</a:t>
            </a:r>
            <a:r>
              <a:rPr lang="en-US" sz="1200" dirty="0">
                <a:solidFill>
                  <a:schemeClr val="bg1"/>
                </a:solidFill>
              </a:rPr>
              <a:t> 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en-US" sz="1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3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85865"/>
            <a:ext cx="7581900" cy="5791200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Figure2.17, </a:t>
            </a:r>
            <a:r>
              <a:rPr lang="en-US" sz="1200" i="1" dirty="0">
                <a:solidFill>
                  <a:schemeClr val="bg1"/>
                </a:solidFill>
              </a:rPr>
              <a:t>An Introduction to Statistical Learning with Applications in R</a:t>
            </a:r>
            <a:r>
              <a:rPr lang="en-US" sz="1200" dirty="0">
                <a:solidFill>
                  <a:schemeClr val="bg1"/>
                </a:solidFill>
              </a:rPr>
              <a:t> 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</a:rPr>
              <a:t>Tibshirani</a:t>
            </a:r>
            <a:endParaRPr lang="en-US" sz="12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r"/>
            <a:endParaRPr lang="en-US" altLang="zh-TW" sz="1200" dirty="0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434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nearest neighbor methods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One problem with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K-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NN  is the nature of its concept space?</a:t>
            </a:r>
          </a:p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3-nearest neighbor 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=&gt; zero, one, two, or three examples of churn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=&gt; the estimated probability of churn = 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 0%,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33%, 66%, or 100%.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D3E14-3FDA-41AD-A0DE-7AD5B4F3EAB0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27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nearest neighbor methods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events with unbalanced outcomes (that probabilities not near 50%)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using a large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k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so KNN can express a useful range of probabilities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have a good chance of seeing 10 positive examples in each neighborhood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around 7% in our training data =&gt; 10/0.07 = 142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A0F3E-21F7-4208-AF1C-17BF34BF8063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54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 selection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KDD2009/</a:t>
            </a:r>
            <a:r>
              <a:rPr lang="en-US" altLang="zh-TW" sz="2400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mulVal_knn.R</a:t>
            </a:r>
            <a:endParaRPr lang="en-US" altLang="zh-TW" sz="2400" dirty="0">
              <a:solidFill>
                <a:schemeClr val="accent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logLikelyhood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function(</a:t>
            </a: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outCol,predCol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sum(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ifelse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outCol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pos,log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predCol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),log(1-predCol)))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B70A1-ED27-4A4E-A238-5016F9FF2C51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2964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Variable selection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KDD2009/</a:t>
            </a:r>
            <a:r>
              <a:rPr lang="en-US" altLang="zh-TW" sz="2400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mulVal_knn.R</a:t>
            </a:r>
            <a:endParaRPr lang="en-US" altLang="zh-TW" sz="2400" dirty="0">
              <a:solidFill>
                <a:schemeClr val="accent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c()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minStep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baseRateCheck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logLikelyhood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sum(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[,outcome]==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)/length(</a:t>
            </a: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D06F9-7DF7-4714-AC23-4697D6062229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161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Variable selection for categorical variables 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for(v in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catVars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pi &lt;- paste('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',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v,sep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liCheck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&lt;- 2*((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logLikelyhood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[,pi]) -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baseRateCheck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liCheck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minStep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sprintf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("%s,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calibrationScore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: %g",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pi,liCheck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c(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selVars,pi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9BD3F-BFB6-4415-BA4B-3612B08FA06C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266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i="1" dirty="0"/>
              <a:t>K</a:t>
            </a:r>
            <a:r>
              <a:rPr lang="en-US" sz="4000" dirty="0"/>
              <a:t>-means clustering performed 6 times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30" y="1250447"/>
            <a:ext cx="5200158" cy="5136134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Figure10.7,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8899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Variable selection for numerical variables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for(v in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numericVars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pi &lt;- paste('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',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v,sep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='')</a:t>
            </a:r>
          </a:p>
          <a:p>
            <a:pPr marL="457200" lvl="1" indent="0"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liCheck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&lt;- 2*((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logLikelyhood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[,pi]) -</a:t>
            </a:r>
          </a:p>
          <a:p>
            <a:pPr marL="457200" lvl="1" indent="0"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baseRateCheck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 - 1)</a:t>
            </a:r>
          </a:p>
          <a:p>
            <a:pPr marL="457200" lvl="1" indent="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if(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liCheck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&gt;=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minStep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914400" lvl="2" indent="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sprintf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("%s,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calibrationScore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: %g",</a:t>
            </a:r>
          </a:p>
          <a:p>
            <a:pPr marL="914400" lvl="2" indent="0"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pi,liCheck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914400" lvl="2" indent="0"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c(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selVars,pi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457200" lvl="1" indent="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kumimoji="1" lang="zh-TW" alt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AA764-704C-42A3-A9B7-632785D1248B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4121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Running </a:t>
            </a:r>
            <a:r>
              <a:rPr lang="en-US" altLang="zh-TW" i="1" dirty="0"/>
              <a:t>k</a:t>
            </a:r>
            <a:r>
              <a:rPr lang="en-US" altLang="zh-TW" dirty="0"/>
              <a:t>-nearest neighbors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library('class')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b-NO" altLang="zh-TW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nK</a:t>
            </a:r>
            <a:r>
              <a:rPr lang="nb-NO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&lt;- 200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knnTrain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knnCl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[,outcome]==</a:t>
            </a: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endParaRPr lang="en-US" altLang="zh-TW" sz="18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knnPred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</a:t>
            </a: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knnDecision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knn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knnTrain,df,knnCl,k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nK,prob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=T)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ifelse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knnDecision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==TRUE,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attributes(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knnDecision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)$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prob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1-(attributes(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knnDecision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)$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prob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954BA-80FF-410B-9242-CEED65231965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22599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Running </a:t>
            </a:r>
            <a:r>
              <a:rPr lang="en-US" altLang="zh-TW" i="1" dirty="0"/>
              <a:t>k</a:t>
            </a:r>
            <a:r>
              <a:rPr lang="en-US" altLang="zh-TW" dirty="0"/>
              <a:t>-nearest neighbors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knnPred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]),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dTrain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knnPred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]),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calcAUC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knnPred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]),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[,outcome]))</a:t>
            </a:r>
            <a:endParaRPr kumimoji="1" lang="zh-TW" alt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C33792-C509-4F65-859B-A6A1E8B01B73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63537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the performance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Platting 200-nearest neighbor performance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dCal$kpred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knnPred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(data=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dCal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geom_density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kpred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color=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(churn),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linetype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sz="20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as.factor</a:t>
            </a:r>
            <a:r>
              <a:rPr lang="en-US" altLang="zh-TW" sz="20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(churn)))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6AA08-5C85-4741-BEEE-742C950841FF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095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the performance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400" dirty="0">
                <a:latin typeface="+mn-lt"/>
              </a:rPr>
              <a:t>What do you observe?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Distributions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multimodal are often evidence that there are significant effects we haven’t yet explained.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unimodal or even look normal are consistent with the unexplained effects being simple noise.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we’re looking for are the two distributions to be unimodal</a:t>
            </a:r>
            <a:endParaRPr lang="en-US" altLang="zh-TW" sz="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not separated, at least not completely on top of each other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B70F2-0BE7-4A22-B949-3BF61E55BBD4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81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the performance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dirty="0"/>
              <a:t>Plotting the receiver operating characteristic (ROC) curve</a:t>
            </a:r>
          </a:p>
          <a:p>
            <a:pPr marL="114300" indent="0"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plotROC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function(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predcol,outcol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 marL="571500" lvl="1" indent="0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perf &lt;- performance(prediction(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predcol,outcol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==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),'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tpr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','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fpr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pPr marL="571500" lvl="1" indent="0">
              <a:lnSpc>
                <a:spcPct val="100000"/>
              </a:lnSpc>
              <a:buNone/>
            </a:pP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pf &lt;- 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zh-TW" altLang="en-US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FPR=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perf@x.values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[[1]],TPR=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perf@y.values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[[1]])</a:t>
            </a:r>
          </a:p>
          <a:p>
            <a:pPr marL="5715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+</a:t>
            </a:r>
          </a:p>
          <a:p>
            <a:pPr marL="571500" lvl="1" indent="0">
              <a:lnSpc>
                <a:spcPct val="100000"/>
              </a:lnSpc>
              <a:buNone/>
            </a:pP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geom_line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(data=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pf,aes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FPR,y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=TPR)) +</a:t>
            </a:r>
          </a:p>
          <a:p>
            <a:pPr marL="571500" lvl="1" indent="0">
              <a:lnSpc>
                <a:spcPct val="100000"/>
              </a:lnSpc>
              <a:buNone/>
            </a:pPr>
            <a:r>
              <a:rPr lang="is-I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geom_line(aes(x=c(0,1),y=c(0,1)))</a:t>
            </a:r>
          </a:p>
          <a:p>
            <a:pPr marL="114300" indent="0">
              <a:buNone/>
            </a:pPr>
            <a:r>
              <a:rPr lang="is-I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114300" indent="0">
              <a:buNone/>
            </a:pP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plotROC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knnPred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selVars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]),</a:t>
            </a:r>
            <a:r>
              <a:rPr lang="en-US" altLang="zh-TW" sz="1600" dirty="0" err="1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dTest</a:t>
            </a:r>
            <a:r>
              <a:rPr lang="en-US" altLang="zh-TW" sz="1600" dirty="0">
                <a:solidFill>
                  <a:schemeClr val="tx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[,outcome]))</a:t>
            </a:r>
            <a:endParaRPr kumimoji="1" lang="en-US" altLang="zh-TW" sz="16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>
              <a:buNone/>
            </a:pPr>
            <a:endParaRPr lang="is-IS" altLang="zh-TW" sz="1600" dirty="0">
              <a:solidFill>
                <a:schemeClr val="tx1">
                  <a:lumMod val="9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46FF4-9E80-4281-A81C-DED4A09CA5EF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30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/>
              <a:t>Summary</a:t>
            </a:r>
            <a:endParaRPr kumimoji="1" lang="zh-TW" altLang="en-US" sz="4400" dirty="0"/>
          </a:p>
        </p:txBody>
      </p:sp>
      <p:sp>
        <p:nvSpPr>
          <p:cNvPr id="5" name="內容版面配置區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7146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48539"/>
              </p:ext>
            </p:extLst>
          </p:nvPr>
        </p:nvGraphicFramePr>
        <p:xfrm>
          <a:off x="628650" y="1825625"/>
          <a:ext cx="7184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7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3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methods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train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calibration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test</a:t>
                      </a:r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Single-variable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categorical variable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0.830</a:t>
                      </a:r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0.565</a:t>
                      </a:r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0.551</a:t>
                      </a:r>
                      <a:endParaRPr lang="en-US" sz="1800" dirty="0"/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numerical variable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0.635</a:t>
                      </a:r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0.629</a:t>
                      </a:r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/>
                        <a:t>0.637</a:t>
                      </a:r>
                      <a:endParaRPr lang="en-US" sz="1800" dirty="0"/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Multivariable</a:t>
                      </a:r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i="1" dirty="0"/>
                        <a:t>k</a:t>
                      </a:r>
                      <a:r>
                        <a:rPr lang="en-US" sz="1800" dirty="0"/>
                        <a:t>-NN</a:t>
                      </a:r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0.744</a:t>
                      </a:r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/>
                        <a:t>0.711</a:t>
                      </a:r>
                      <a:endParaRPr lang="en-US" sz="1800" b="1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b="1" dirty="0"/>
                        <a:t>0.718</a:t>
                      </a:r>
                      <a:endParaRPr lang="en-US" sz="1800" b="1" dirty="0"/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Naïve</a:t>
                      </a:r>
                      <a:r>
                        <a:rPr lang="en-US" sz="1800" baseline="0" dirty="0"/>
                        <a:t> Bayes</a:t>
                      </a:r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1" dirty="0"/>
                        <a:t>0.975</a:t>
                      </a:r>
                      <a:endParaRPr lang="en-US" sz="1800" b="1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/>
                        <a:t>0.599</a:t>
                      </a:r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0.595</a:t>
                      </a:r>
                      <a:endParaRPr lang="en-US" sz="1800" dirty="0"/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Naïve</a:t>
                      </a:r>
                      <a:r>
                        <a:rPr lang="en-US" altLang="zh-TW" sz="1800" baseline="0" dirty="0"/>
                        <a:t> Bayes - </a:t>
                      </a:r>
                      <a:r>
                        <a:rPr lang="is-IS" altLang="zh-TW" sz="1800" baseline="0" dirty="0"/>
                        <a:t>e1071</a:t>
                      </a:r>
                      <a:endParaRPr lang="en-US" altLang="zh-TW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0.464</a:t>
                      </a:r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dirty="0"/>
                        <a:t>0.554</a:t>
                      </a:r>
                      <a:endParaRPr lang="en-US" sz="1800" dirty="0"/>
                    </a:p>
                  </a:txBody>
                  <a:tcPr marL="87630" marR="876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800" dirty="0"/>
                        <a:t>0.567</a:t>
                      </a:r>
                      <a:endParaRPr lang="en-US" sz="1800" dirty="0"/>
                    </a:p>
                  </a:txBody>
                  <a:tcPr marL="87630" marR="8763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3299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Single-variable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Single-variable models can be thought of as being simple summaries of the training data (categorical variables) </a:t>
            </a:r>
          </a:p>
          <a:p>
            <a:pPr marL="342900" lvl="1" indent="0">
              <a:buNone/>
            </a:pPr>
            <a:r>
              <a:rPr lang="en-US" altLang="zh-TW" sz="2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=&gt; the model is essentially a contingency table or pivot table </a:t>
            </a:r>
          </a:p>
          <a:p>
            <a:pPr marL="342900" lvl="1" indent="0">
              <a:buNone/>
            </a:pPr>
            <a:r>
              <a:rPr lang="en-US" altLang="zh-TW" sz="2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=&gt; essentially organize the training data into a number of subsets indexed by the predictive variable </a:t>
            </a:r>
          </a:p>
          <a:p>
            <a:pPr marL="342900" lvl="1" indent="0">
              <a:buNone/>
            </a:pPr>
            <a:r>
              <a:rPr lang="en-US" altLang="zh-TW" sz="21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=&gt; store a summary of the distribution of outcome as their future prediction.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A9CBE-F84F-42F8-BFEA-9F12A834B44D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409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Naive Bayes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form their decision by building a large collection of independent single-variable models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Prediction for a given example is just the product of all the applicable single variable model adjustments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Predictions are just sums of appropriate summaries of the original training data.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EBE6E-A1AB-490B-9312-179ED372B78F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63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Whether a given cluster is </a:t>
            </a:r>
            <a:r>
              <a:rPr lang="en-US" i="1" dirty="0"/>
              <a:t>real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whether a cluster represents true structure is to see if the cluster holds up under plausible variations in the dataset?</a:t>
            </a:r>
          </a:p>
          <a:p>
            <a:pPr>
              <a:lnSpc>
                <a:spcPct val="100000"/>
              </a:lnSpc>
            </a:pPr>
            <a:r>
              <a:rPr lang="en-US" sz="2400" i="1" dirty="0" err="1">
                <a:latin typeface="Courier" charset="0"/>
                <a:ea typeface="Courier" charset="0"/>
                <a:cs typeface="Courier" charset="0"/>
              </a:rPr>
              <a:t>clusterboot</a:t>
            </a:r>
            <a:r>
              <a:rPr lang="en-US" sz="2400" dirty="0"/>
              <a:t> (</a:t>
            </a:r>
            <a:r>
              <a:rPr lang="en-US" sz="2400" dirty="0" err="1"/>
              <a:t>fpc</a:t>
            </a:r>
            <a:r>
              <a:rPr lang="en-US" sz="2400" dirty="0"/>
              <a:t> package)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use bootstrap resampling to evaluate how stable a given cluster is</a:t>
            </a:r>
          </a:p>
          <a:p>
            <a:pPr lvl="1">
              <a:lnSpc>
                <a:spcPct val="100000"/>
              </a:lnSpc>
            </a:pPr>
            <a:r>
              <a:rPr lang="en-US" sz="2000" dirty="0" err="1"/>
              <a:t>Jaccard</a:t>
            </a:r>
            <a:r>
              <a:rPr lang="en-US" sz="2000" dirty="0"/>
              <a:t> coefficient 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The </a:t>
            </a:r>
            <a:r>
              <a:rPr lang="en-US" sz="1800" dirty="0" err="1"/>
              <a:t>Jaccard</a:t>
            </a:r>
            <a:r>
              <a:rPr lang="en-US" sz="1800" dirty="0"/>
              <a:t> similarity between two sets A and B 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the number of elements in the intersection of A and B / the number of elements in the union of A and 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47734-AF18-47DE-858C-34B38504D7F8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098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/>
              <a:t>K</a:t>
            </a:r>
            <a:r>
              <a:rPr lang="en-US" altLang="zh-TW" dirty="0"/>
              <a:t>-nearest neighbor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summaries of the </a:t>
            </a:r>
            <a:r>
              <a:rPr lang="en-US" altLang="zh-TW" i="1" dirty="0"/>
              <a:t>k</a:t>
            </a:r>
            <a:r>
              <a:rPr lang="en-US" altLang="zh-TW" dirty="0"/>
              <a:t>  pieces of training data that are closest to the example to be scored. 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KNN  models usually store all of their original training data instead of an efficient summary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=&gt; they truly do memorize the training data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A83D8-2DE5-4F80-A0A9-D51FB39C4640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048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latin typeface="+mn-lt"/>
              </a:rPr>
              <a:t>Always try single-variable models before trying more complicated techniques.</a:t>
            </a:r>
          </a:p>
          <a:p>
            <a:pPr>
              <a:lnSpc>
                <a:spcPct val="100000"/>
              </a:lnSpc>
            </a:pPr>
            <a:r>
              <a:rPr lang="en-US" altLang="zh-TW" sz="2000" dirty="0">
                <a:latin typeface="+mn-lt"/>
              </a:rPr>
              <a:t>Single-variable modeling techniques give you a useful start on variable selection.</a:t>
            </a:r>
          </a:p>
          <a:p>
            <a:pPr>
              <a:lnSpc>
                <a:spcPct val="100000"/>
              </a:lnSpc>
            </a:pPr>
            <a:r>
              <a:rPr lang="en-US" altLang="zh-TW" sz="2000" dirty="0">
                <a:latin typeface="+mn-lt"/>
              </a:rPr>
              <a:t>Always compare your model performance to the performance of your best single-variable model.</a:t>
            </a:r>
          </a:p>
          <a:p>
            <a:pPr>
              <a:lnSpc>
                <a:spcPct val="100000"/>
              </a:lnSpc>
            </a:pPr>
            <a:r>
              <a:rPr lang="en-US" altLang="zh-TW" sz="2000" dirty="0">
                <a:latin typeface="+mn-lt"/>
              </a:rPr>
              <a:t>Consider decision trees, nearest neighbor, and naive Bayes models as basic data memorization techniques and, if appropriate, try them early in your projects.</a:t>
            </a:r>
            <a:endParaRPr kumimoji="1" lang="zh-TW" altLang="en-US" sz="20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CE5F9-4D94-4A60-8485-E580BACE1241}"/>
              </a:ext>
            </a:extLst>
          </p:cNvPr>
          <p:cNvSpPr txBox="1"/>
          <p:nvPr/>
        </p:nvSpPr>
        <p:spPr>
          <a:xfrm>
            <a:off x="5454795" y="6550390"/>
            <a:ext cx="37650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755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  <a:endParaRPr lang="en-US" sz="5400" dirty="0">
              <a:solidFill>
                <a:srgbClr val="FFC000"/>
              </a:solidFill>
              <a:latin typeface="Chalkduster"/>
              <a:cs typeface="Chalkdus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04549-6606-514B-957F-FF395996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1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資料科學_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3" id="{9249AFD7-EEE0-F84C-9452-4FF56EB1FD7E}" vid="{A1A1FAEE-6B2A-8640-8ACC-984738182FCA}"/>
    </a:ext>
  </a:extLst>
</a:theme>
</file>

<file path=ppt/theme/theme10.xml><?xml version="1.0" encoding="utf-8"?>
<a:theme xmlns:a="http://schemas.openxmlformats.org/drawingml/2006/main" name="1_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_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13.xml><?xml version="1.0" encoding="utf-8"?>
<a:theme xmlns:a="http://schemas.openxmlformats.org/drawingml/2006/main" name="3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7.xml><?xml version="1.0" encoding="utf-8"?>
<a:theme xmlns:a="http://schemas.openxmlformats.org/drawingml/2006/main" name="資料科學_v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5" id="{E1D08552-E979-854D-A908-128F241B0917}" vid="{5F7EEBF9-713D-7548-A355-4D97FA710FA5}"/>
    </a:ext>
  </a:extLst>
</a:theme>
</file>

<file path=ppt/theme/theme8.xml><?xml version="1.0" encoding="utf-8"?>
<a:theme xmlns:a="http://schemas.openxmlformats.org/drawingml/2006/main" name="1_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資料科學_v3</Template>
  <TotalTime>8000</TotalTime>
  <Words>5404</Words>
  <Application>Microsoft Macintosh PowerPoint</Application>
  <PresentationFormat>如螢幕大小 (4:3)</PresentationFormat>
  <Paragraphs>601</Paragraphs>
  <Slides>92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13</vt:i4>
      </vt:variant>
      <vt:variant>
        <vt:lpstr>投影片標題</vt:lpstr>
      </vt:variant>
      <vt:variant>
        <vt:i4>92</vt:i4>
      </vt:variant>
    </vt:vector>
  </HeadingPairs>
  <TitlesOfParts>
    <vt:vector size="115" baseType="lpstr">
      <vt:lpstr>Noto Sans CJK TC Medium</vt:lpstr>
      <vt:lpstr>Noto Sans CJK TC Regular</vt:lpstr>
      <vt:lpstr>Arial</vt:lpstr>
      <vt:lpstr>Calibri</vt:lpstr>
      <vt:lpstr>Calibri Light</vt:lpstr>
      <vt:lpstr>Cambria Math</vt:lpstr>
      <vt:lpstr>Chalkduster</vt:lpstr>
      <vt:lpstr>Courier</vt:lpstr>
      <vt:lpstr>Courier New</vt:lpstr>
      <vt:lpstr>Helvetica</vt:lpstr>
      <vt:lpstr>資料科學_v3</vt:lpstr>
      <vt:lpstr>digitial_brown</vt:lpstr>
      <vt:lpstr>digital_green</vt:lpstr>
      <vt:lpstr>digital_lightGreen</vt:lpstr>
      <vt:lpstr>自訂設計</vt:lpstr>
      <vt:lpstr>資料科學_v2</vt:lpstr>
      <vt:lpstr>資料科學_v5</vt:lpstr>
      <vt:lpstr>1_digitial_brown</vt:lpstr>
      <vt:lpstr>2_digital_green</vt:lpstr>
      <vt:lpstr>1_digital_lightGreen</vt:lpstr>
      <vt:lpstr>1_自訂設計</vt:lpstr>
      <vt:lpstr>1_資料科學_v2</vt:lpstr>
      <vt:lpstr>3_digital_green</vt:lpstr>
      <vt:lpstr>Supervised1 Memorization methods</vt:lpstr>
      <vt:lpstr>Copyright declaration 版權說明</vt:lpstr>
      <vt:lpstr>Copyright declaration 版權說明</vt:lpstr>
      <vt:lpstr>Copyright declaration 版權說明</vt:lpstr>
      <vt:lpstr>Recap for the last week</vt:lpstr>
      <vt:lpstr>Unsupervised methods</vt:lpstr>
      <vt:lpstr>The progress of the K-means algorithm</vt:lpstr>
      <vt:lpstr>K-means clustering performed 6 times</vt:lpstr>
      <vt:lpstr> Whether a given cluster is real?</vt:lpstr>
      <vt:lpstr>Cluster stability</vt:lpstr>
      <vt:lpstr>Calinski-Harabasz index – CH.R</vt:lpstr>
      <vt:lpstr>Interpreting a Dendrogram</vt:lpstr>
      <vt:lpstr>PowerPoint 簡報</vt:lpstr>
      <vt:lpstr>PowerPoint 簡報</vt:lpstr>
      <vt:lpstr>PowerPoint 簡報</vt:lpstr>
      <vt:lpstr>PowerPoint 簡報</vt:lpstr>
      <vt:lpstr>Memorization methods</vt:lpstr>
      <vt:lpstr>The Conference on Knowledge Discovery and Data Mining (KDD) Cup 2009 </vt:lpstr>
      <vt:lpstr>Preparing the KDD data for analysis</vt:lpstr>
      <vt:lpstr>Preparing the KDD data for analysis</vt:lpstr>
      <vt:lpstr>Preparing the KDD data for analysis</vt:lpstr>
      <vt:lpstr>Preparing the KDD data for analysis</vt:lpstr>
      <vt:lpstr>Preparing the KDD data for analysis</vt:lpstr>
      <vt:lpstr>Preparing the KDD data for analysis</vt:lpstr>
      <vt:lpstr>Preparing the KDD data for analysis</vt:lpstr>
      <vt:lpstr>Subsample to prototype quickly</vt:lpstr>
      <vt:lpstr>Building single-variable models</vt:lpstr>
      <vt:lpstr>Building single-variable models –  Using categorical features</vt:lpstr>
      <vt:lpstr>Using categorical features</vt:lpstr>
      <vt:lpstr>Using categorical features</vt:lpstr>
      <vt:lpstr>Take Var200 as example</vt:lpstr>
      <vt:lpstr>Take Var200 as example</vt:lpstr>
      <vt:lpstr>Function to build single-variable models for categorical variables</vt:lpstr>
      <vt:lpstr>Applying single-categorical variable models to all of our datasets</vt:lpstr>
      <vt:lpstr>Scoring categorical variables by AUC</vt:lpstr>
      <vt:lpstr>Scoring categorical variables by AUC</vt:lpstr>
      <vt:lpstr>Building single-variable models - Using numeric features</vt:lpstr>
      <vt:lpstr>Building single-variable models : Using numeric features</vt:lpstr>
      <vt:lpstr>Take Var7 as example</vt:lpstr>
      <vt:lpstr>Take Var7 as example</vt:lpstr>
      <vt:lpstr>Building single-variable models : Using numeric features</vt:lpstr>
      <vt:lpstr>Scoring numeric variables by AUC</vt:lpstr>
      <vt:lpstr>Plotting variable performance</vt:lpstr>
      <vt:lpstr>Dealing with missing values in numeric variables?</vt:lpstr>
      <vt:lpstr>Using cross-validation to estimate effects of overfitting</vt:lpstr>
      <vt:lpstr>Using cross-validation to estimate effects of overfitting</vt:lpstr>
      <vt:lpstr>replicate v.s. for loop</vt:lpstr>
      <vt:lpstr>replicate v.s. for loop</vt:lpstr>
      <vt:lpstr>Using cross-validation to estimate effects of overfitting</vt:lpstr>
      <vt:lpstr>Using cross-validation to estimate effects of overfitting</vt:lpstr>
      <vt:lpstr>Building models using many variables</vt:lpstr>
      <vt:lpstr>Building models using many variables –  Naive Bayes</vt:lpstr>
      <vt:lpstr>Using Naive Bayes</vt:lpstr>
      <vt:lpstr> Bayes’ law</vt:lpstr>
      <vt:lpstr>Two-class problem</vt:lpstr>
      <vt:lpstr>Two groups blue &amp; orange</vt:lpstr>
      <vt:lpstr>Two groups blue &amp; orange</vt:lpstr>
      <vt:lpstr> Bayes error rate</vt:lpstr>
      <vt:lpstr> Naive Bayes assumption</vt:lpstr>
      <vt:lpstr> Naive Bayes assumption</vt:lpstr>
      <vt:lpstr> Naive Bayes</vt:lpstr>
      <vt:lpstr>Building a Naive Bayes model</vt:lpstr>
      <vt:lpstr>Building a Naive Bayes model</vt:lpstr>
      <vt:lpstr>Applying and evaluating a Naive Bayes model</vt:lpstr>
      <vt:lpstr>Applying and evaluating a Naive Bayes model</vt:lpstr>
      <vt:lpstr>Using a Naive Bayes package</vt:lpstr>
      <vt:lpstr>Using a Naive Bayes package</vt:lpstr>
      <vt:lpstr>The property of Naive Bayes</vt:lpstr>
      <vt:lpstr>Building models using many variables - k-nearest neighbor</vt:lpstr>
      <vt:lpstr>How to conditional distribution of Y given X ?</vt:lpstr>
      <vt:lpstr>K = 3</vt:lpstr>
      <vt:lpstr>Simulation data by K = 10</vt:lpstr>
      <vt:lpstr>The bigger K, the better?</vt:lpstr>
      <vt:lpstr>PowerPoint 簡報</vt:lpstr>
      <vt:lpstr>Using nearest neighbor methods</vt:lpstr>
      <vt:lpstr>Using nearest neighbor methods</vt:lpstr>
      <vt:lpstr>Variable selection</vt:lpstr>
      <vt:lpstr>Variable selection</vt:lpstr>
      <vt:lpstr>Variable selection for categorical variables </vt:lpstr>
      <vt:lpstr>Variable selection for numerical variables</vt:lpstr>
      <vt:lpstr>Running k-nearest neighbors</vt:lpstr>
      <vt:lpstr>Running k-nearest neighbors</vt:lpstr>
      <vt:lpstr>Check the performance</vt:lpstr>
      <vt:lpstr>Check the performance</vt:lpstr>
      <vt:lpstr>Check the performance</vt:lpstr>
      <vt:lpstr>Summary</vt:lpstr>
      <vt:lpstr>AUC</vt:lpstr>
      <vt:lpstr>Single-variable model</vt:lpstr>
      <vt:lpstr>Naive Bayes</vt:lpstr>
      <vt:lpstr>K-nearest neighbor</vt:lpstr>
      <vt:lpstr>Summary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927</cp:revision>
  <dcterms:created xsi:type="dcterms:W3CDTF">2016-01-07T11:20:23Z</dcterms:created>
  <dcterms:modified xsi:type="dcterms:W3CDTF">2020-11-23T08:22:17Z</dcterms:modified>
</cp:coreProperties>
</file>